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 id="2147483666" r:id="rId2"/>
  </p:sldMasterIdLst>
  <p:notesMasterIdLst>
    <p:notesMasterId r:id="rId4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Lst>
  <p:sldSz cx="9144000" cy="5143500" type="screen16x9"/>
  <p:notesSz cx="6858000" cy="9144000"/>
  <p:embeddedFontLst>
    <p:embeddedFont>
      <p:font typeface="Arial Black" panose="020B0A04020102020204" pitchFamily="34" charset="0"/>
      <p:regular r:id="rId41"/>
      <p:bold r:id="rId42"/>
    </p:embeddedFont>
    <p:embeddedFont>
      <p:font typeface="Calibri" panose="020F0502020204030204"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210"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font" Target="fonts/font5.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6.fntdata"/><Relationship Id="rId20" Type="http://schemas.openxmlformats.org/officeDocument/2006/relationships/slide" Target="slides/slide18.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ae27e43db_2_75: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gae27e43db_2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ae27e43db_2_15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gae27e43db_2_1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e27e43db_2_159: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gae27e43db_2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ae27e43db_2_166: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gae27e43db_2_1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ae27e43db_2_17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gae27e43db_2_1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ae27e43db_2_18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gae27e43db_2_1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ae27e43db_2_18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ae27e43db_2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ae27e43db_2_19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gae27e43db_2_1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ae27e43db_2_20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gae27e43db_2_2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ae27e43db_2_20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gae27e43db_2_2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ae27e43db_2_215: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gae27e43db_2_2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ae27e43db_2_8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gae27e43db_2_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ae27e43db_2_22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gae27e43db_2_2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ae27e43db_2_229: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gae27e43db_2_2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ae27e43db_2_236: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gae27e43db_2_2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ae27e43db_2_24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gae27e43db_2_2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ae27e43db_2_25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gae27e43db_2_2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ae27e43db_2_25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gae27e43db_2_2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ae27e43db_2_26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gae27e43db_2_2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ae27e43db_2_27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gae27e43db_2_2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ae27e43db_2_27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gae27e43db_2_2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ae27e43db_2_285: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gae27e43db_2_2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ae27e43db_2_89: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gae27e43db_2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ae27e43db_2_29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gae27e43db_2_2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ae27e43db_2_299: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gae27e43db_2_2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ae27e43db_2_306: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gae27e43db_2_3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ae27e43db_2_31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gae27e43db_2_3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ae27e43db_2_32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gae27e43db_2_3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ae27e43db_2_32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gae27e43db_2_3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ae27e43db_2_33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gae27e43db_2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ae27e43db_2_34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gae27e43db_2_3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ae27e43db_2_9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gae27e43db_2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ae27e43db_2_10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gae27e43db_2_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ae27e43db_2_11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gae27e43db_2_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ae27e43db_2_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gae27e43db_2_1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2" indent="0" algn="l" rtl="0">
              <a:lnSpc>
                <a:spcPct val="100000"/>
              </a:lnSpc>
              <a:spcBef>
                <a:spcPts val="0"/>
              </a:spcBef>
              <a:spcAft>
                <a:spcPts val="0"/>
              </a:spcAft>
              <a:buClr>
                <a:schemeClr val="dk1"/>
              </a:buClr>
              <a:buFont typeface="Arial Black"/>
              <a:buNone/>
            </a:pPr>
            <a:r>
              <a:rPr lang="en" sz="1200" b="0" i="0" u="none" strike="noStrike" cap="none">
                <a:solidFill>
                  <a:schemeClr val="dk1"/>
                </a:solidFill>
                <a:latin typeface="Arial Black"/>
                <a:ea typeface="Arial Black"/>
                <a:cs typeface="Arial Black"/>
                <a:sym typeface="Arial Black"/>
              </a:rPr>
              <a:t>Score factors include potential outcome of attacks (including overkill) terrain advantage, distance from the enemy HQ or other objectives, amount of fuel consumed, and starting unit health. Infantry units also consider capturing territories above all else.</a:t>
            </a:r>
            <a:endParaRPr/>
          </a:p>
          <a:p>
            <a:pPr marL="0" marR="0" lvl="2" indent="0" algn="l" rtl="0">
              <a:lnSpc>
                <a:spcPct val="100000"/>
              </a:lnSpc>
              <a:spcBef>
                <a:spcPts val="0"/>
              </a:spcBef>
              <a:spcAft>
                <a:spcPts val="0"/>
              </a:spcAft>
              <a:buClr>
                <a:schemeClr val="dk1"/>
              </a:buClr>
              <a:buFont typeface="Calibri"/>
              <a:buNone/>
            </a:pPr>
            <a:endParaRPr sz="1200" b="0" i="0" u="none" strike="noStrike" cap="none">
              <a:solidFill>
                <a:schemeClr val="dk1"/>
              </a:solidFill>
              <a:latin typeface="Arial Black"/>
              <a:ea typeface="Arial Black"/>
              <a:cs typeface="Arial Black"/>
              <a:sym typeface="Arial Black"/>
            </a:endParaRPr>
          </a:p>
          <a:p>
            <a:pPr marL="0" marR="0" lvl="2" indent="0" algn="l" rtl="0">
              <a:lnSpc>
                <a:spcPct val="100000"/>
              </a:lnSpc>
              <a:spcBef>
                <a:spcPts val="0"/>
              </a:spcBef>
              <a:spcAft>
                <a:spcPts val="0"/>
              </a:spcAft>
              <a:buClr>
                <a:schemeClr val="dk1"/>
              </a:buClr>
              <a:buFont typeface="Arial Black"/>
              <a:buNone/>
            </a:pPr>
            <a:r>
              <a:rPr lang="en" sz="1200" b="0" i="0" u="none" strike="noStrike" cap="none">
                <a:solidFill>
                  <a:schemeClr val="dk1"/>
                </a:solidFill>
                <a:latin typeface="Arial Black"/>
                <a:ea typeface="Arial Black"/>
                <a:cs typeface="Arial Black"/>
                <a:sym typeface="Arial Black"/>
              </a:rPr>
              <a:t>Move evaluation includes reading the new health of both attacking and defending units (if an attack), ensuring that the unit actually moved to its desired location (or if it ran into a hidden unit), and checking the area around a unit (for more hidden units).</a:t>
            </a:r>
            <a:endParaRPr sz="1200" b="0" i="0" u="none" strike="noStrike" cap="none">
              <a:solidFill>
                <a:schemeClr val="dk1"/>
              </a:solidFill>
              <a:latin typeface="Arial Black"/>
              <a:ea typeface="Arial Black"/>
              <a:cs typeface="Arial Black"/>
              <a:sym typeface="Arial Black"/>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63" name="Google Shape;163;gae27e43db_2_1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ae27e43db_2_1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 name="Google Shape;174;gae27e43db_2_1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2" indent="0" algn="l" rtl="0">
              <a:lnSpc>
                <a:spcPct val="100000"/>
              </a:lnSpc>
              <a:spcBef>
                <a:spcPts val="0"/>
              </a:spcBef>
              <a:spcAft>
                <a:spcPts val="0"/>
              </a:spcAft>
              <a:buClr>
                <a:schemeClr val="dk1"/>
              </a:buClr>
              <a:buFont typeface="Arial Black"/>
              <a:buNone/>
            </a:pPr>
            <a:r>
              <a:rPr lang="en" sz="1200" b="0" i="0" u="none" strike="noStrike" cap="none">
                <a:solidFill>
                  <a:schemeClr val="dk1"/>
                </a:solidFill>
                <a:latin typeface="Arial Black"/>
                <a:ea typeface="Arial Black"/>
                <a:cs typeface="Arial Black"/>
                <a:sym typeface="Arial Black"/>
              </a:rPr>
              <a:t>Score factors include potential outcome of attacks (including overkill) terrain advantage, distance from the enemy HQ or other objectives, amount of fuel consumed, and starting unit health. Infantry units also consider capturing territories above all else.</a:t>
            </a:r>
            <a:endParaRPr/>
          </a:p>
          <a:p>
            <a:pPr marL="0" marR="0" lvl="2" indent="0" algn="l" rtl="0">
              <a:lnSpc>
                <a:spcPct val="100000"/>
              </a:lnSpc>
              <a:spcBef>
                <a:spcPts val="0"/>
              </a:spcBef>
              <a:spcAft>
                <a:spcPts val="0"/>
              </a:spcAft>
              <a:buClr>
                <a:schemeClr val="dk1"/>
              </a:buClr>
              <a:buFont typeface="Calibri"/>
              <a:buNone/>
            </a:pPr>
            <a:endParaRPr sz="1200" b="0" i="0" u="none" strike="noStrike" cap="none">
              <a:solidFill>
                <a:schemeClr val="dk1"/>
              </a:solidFill>
              <a:latin typeface="Arial Black"/>
              <a:ea typeface="Arial Black"/>
              <a:cs typeface="Arial Black"/>
              <a:sym typeface="Arial Black"/>
            </a:endParaRPr>
          </a:p>
          <a:p>
            <a:pPr marL="0" marR="0" lvl="2" indent="0" algn="l" rtl="0">
              <a:lnSpc>
                <a:spcPct val="100000"/>
              </a:lnSpc>
              <a:spcBef>
                <a:spcPts val="0"/>
              </a:spcBef>
              <a:spcAft>
                <a:spcPts val="0"/>
              </a:spcAft>
              <a:buClr>
                <a:schemeClr val="dk1"/>
              </a:buClr>
              <a:buFont typeface="Arial Black"/>
              <a:buNone/>
            </a:pPr>
            <a:r>
              <a:rPr lang="en" sz="1200" b="0" i="0" u="none" strike="noStrike" cap="none">
                <a:solidFill>
                  <a:schemeClr val="dk1"/>
                </a:solidFill>
                <a:latin typeface="Arial Black"/>
                <a:ea typeface="Arial Black"/>
                <a:cs typeface="Arial Black"/>
                <a:sym typeface="Arial Black"/>
              </a:rPr>
              <a:t>Move evaluation includes reading the new health of both attacking and defending units (if an attack), ensuring that the unit actually moved to its desired location (or if it ran into a hidden unit), and checking the area around a unit (for more hidden units).</a:t>
            </a:r>
            <a:endParaRPr sz="1200" b="0" i="0" u="none" strike="noStrike" cap="none">
              <a:solidFill>
                <a:schemeClr val="dk1"/>
              </a:solidFill>
              <a:latin typeface="Arial Black"/>
              <a:ea typeface="Arial Black"/>
              <a:cs typeface="Arial Black"/>
              <a:sym typeface="Arial Black"/>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75" name="Google Shape;175;gae27e43db_2_1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ae27e43db_2_145: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gae27e43db_2_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85800" y="1583342"/>
            <a:ext cx="7772400" cy="1159856"/>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1" name="Google Shape;11;p2"/>
          <p:cNvSpPr txBox="1">
            <a:spLocks noGrp="1"/>
          </p:cNvSpPr>
          <p:nvPr>
            <p:ph type="subTitle" idx="1"/>
          </p:nvPr>
        </p:nvSpPr>
        <p:spPr>
          <a:xfrm>
            <a:off x="685800" y="2840054"/>
            <a:ext cx="7772400" cy="784738"/>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a:endParaRPr/>
          </a:p>
        </p:txBody>
      </p:sp>
      <p:sp>
        <p:nvSpPr>
          <p:cNvPr id="12" name="Google Shape;12;p2"/>
          <p:cNvSpPr txBox="1">
            <a:spLocks noGrp="1"/>
          </p:cNvSpPr>
          <p:nvPr>
            <p:ph type="sldNum" idx="12"/>
          </p:nvPr>
        </p:nvSpPr>
        <p:spPr>
          <a:xfrm>
            <a:off x="8556791" y="4749851"/>
            <a:ext cx="548700" cy="393525"/>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623888" y="1282304"/>
            <a:ext cx="7886700" cy="2139553"/>
          </a:xfrm>
          <a:prstGeom prst="rect">
            <a:avLst/>
          </a:prstGeom>
          <a:noFill/>
          <a:ln>
            <a:noFill/>
          </a:ln>
        </p:spPr>
        <p:txBody>
          <a:bodyPr spcFirstLastPara="1" wrap="square" lIns="68575" tIns="68575" rIns="68575" bIns="68575" anchor="b" anchorCtr="0">
            <a:noAutofit/>
          </a:bodyPr>
          <a:lstStyle>
            <a:lvl1pPr lvl="0" rtl="0">
              <a:spcBef>
                <a:spcPts val="0"/>
              </a:spcBef>
              <a:spcAft>
                <a:spcPts val="0"/>
              </a:spcAft>
              <a:buSzPts val="1100"/>
              <a:buNone/>
              <a:defRPr/>
            </a:lvl1pPr>
            <a:lvl2pPr lvl="1" rtl="0">
              <a:spcBef>
                <a:spcPts val="0"/>
              </a:spcBef>
              <a:spcAft>
                <a:spcPts val="0"/>
              </a:spcAft>
              <a:buSzPts val="1100"/>
              <a:buChar char="○"/>
              <a:defRPr/>
            </a:lvl2pPr>
            <a:lvl3pPr lvl="2" rtl="0">
              <a:spcBef>
                <a:spcPts val="0"/>
              </a:spcBef>
              <a:spcAft>
                <a:spcPts val="0"/>
              </a:spcAft>
              <a:buSzPts val="1100"/>
              <a:buChar char="■"/>
              <a:defRPr/>
            </a:lvl3pPr>
            <a:lvl4pPr lvl="3" rtl="0">
              <a:spcBef>
                <a:spcPts val="0"/>
              </a:spcBef>
              <a:spcAft>
                <a:spcPts val="0"/>
              </a:spcAft>
              <a:buSzPts val="1100"/>
              <a:buChar char="●"/>
              <a:defRPr/>
            </a:lvl4pPr>
            <a:lvl5pPr lvl="4" rtl="0">
              <a:spcBef>
                <a:spcPts val="0"/>
              </a:spcBef>
              <a:spcAft>
                <a:spcPts val="0"/>
              </a:spcAft>
              <a:buSzPts val="1100"/>
              <a:buChar char="○"/>
              <a:defRPr/>
            </a:lvl5pPr>
            <a:lvl6pPr lvl="5" rtl="0">
              <a:spcBef>
                <a:spcPts val="0"/>
              </a:spcBef>
              <a:spcAft>
                <a:spcPts val="0"/>
              </a:spcAft>
              <a:buSzPts val="1100"/>
              <a:buChar char="■"/>
              <a:defRPr/>
            </a:lvl6pPr>
            <a:lvl7pPr lvl="6" rtl="0">
              <a:spcBef>
                <a:spcPts val="0"/>
              </a:spcBef>
              <a:spcAft>
                <a:spcPts val="0"/>
              </a:spcAft>
              <a:buSzPts val="1100"/>
              <a:buChar char="●"/>
              <a:defRPr/>
            </a:lvl7pPr>
            <a:lvl8pPr lvl="7" rtl="0">
              <a:spcBef>
                <a:spcPts val="0"/>
              </a:spcBef>
              <a:spcAft>
                <a:spcPts val="0"/>
              </a:spcAft>
              <a:buSzPts val="1100"/>
              <a:buChar char="○"/>
              <a:defRPr/>
            </a:lvl8pPr>
            <a:lvl9pPr lvl="8" rtl="0">
              <a:spcBef>
                <a:spcPts val="0"/>
              </a:spcBef>
              <a:spcAft>
                <a:spcPts val="0"/>
              </a:spcAft>
              <a:buSzPts val="1100"/>
              <a:buChar char="■"/>
              <a:defRPr/>
            </a:lvl9pPr>
          </a:lstStyle>
          <a:p>
            <a:endParaRPr/>
          </a:p>
        </p:txBody>
      </p:sp>
      <p:sp>
        <p:nvSpPr>
          <p:cNvPr id="57" name="Google Shape;57;p12"/>
          <p:cNvSpPr txBox="1">
            <a:spLocks noGrp="1"/>
          </p:cNvSpPr>
          <p:nvPr>
            <p:ph type="body" idx="1"/>
          </p:nvPr>
        </p:nvSpPr>
        <p:spPr>
          <a:xfrm>
            <a:off x="623888" y="3442097"/>
            <a:ext cx="7886700" cy="1125140"/>
          </a:xfrm>
          <a:prstGeom prst="rect">
            <a:avLst/>
          </a:prstGeom>
          <a:noFill/>
          <a:ln>
            <a:noFill/>
          </a:ln>
        </p:spPr>
        <p:txBody>
          <a:bodyPr spcFirstLastPara="1" wrap="square" lIns="68575" tIns="68575" rIns="68575" bIns="68575" anchor="t" anchorCtr="0">
            <a:noAutofit/>
          </a:bodyPr>
          <a:lstStyle>
            <a:lvl1pPr marL="457200" lvl="0" indent="-228600" rtl="0">
              <a:spcBef>
                <a:spcPts val="800"/>
              </a:spcBef>
              <a:spcAft>
                <a:spcPts val="0"/>
              </a:spcAft>
              <a:buClr>
                <a:srgbClr val="888888"/>
              </a:buClr>
              <a:buSzPts val="1100"/>
              <a:buFont typeface="Calibri"/>
              <a:buNone/>
              <a:defRPr/>
            </a:lvl1pPr>
            <a:lvl2pPr marL="914400" lvl="1" indent="-228600" rtl="0">
              <a:spcBef>
                <a:spcPts val="400"/>
              </a:spcBef>
              <a:spcAft>
                <a:spcPts val="0"/>
              </a:spcAft>
              <a:buClr>
                <a:srgbClr val="888888"/>
              </a:buClr>
              <a:buSzPts val="1100"/>
              <a:buFont typeface="Calibri"/>
              <a:buNone/>
              <a:defRPr/>
            </a:lvl2pPr>
            <a:lvl3pPr marL="1371600" lvl="2" indent="-228600" rtl="0">
              <a:spcBef>
                <a:spcPts val="400"/>
              </a:spcBef>
              <a:spcAft>
                <a:spcPts val="0"/>
              </a:spcAft>
              <a:buClr>
                <a:srgbClr val="888888"/>
              </a:buClr>
              <a:buSzPts val="1100"/>
              <a:buFont typeface="Calibri"/>
              <a:buNone/>
              <a:defRPr/>
            </a:lvl3pPr>
            <a:lvl4pPr marL="1828800" lvl="3" indent="-228600" rtl="0">
              <a:spcBef>
                <a:spcPts val="400"/>
              </a:spcBef>
              <a:spcAft>
                <a:spcPts val="0"/>
              </a:spcAft>
              <a:buClr>
                <a:srgbClr val="888888"/>
              </a:buClr>
              <a:buSzPts val="1100"/>
              <a:buFont typeface="Calibri"/>
              <a:buNone/>
              <a:defRPr/>
            </a:lvl4pPr>
            <a:lvl5pPr marL="2286000" lvl="4" indent="-228600" rtl="0">
              <a:spcBef>
                <a:spcPts val="400"/>
              </a:spcBef>
              <a:spcAft>
                <a:spcPts val="0"/>
              </a:spcAft>
              <a:buClr>
                <a:srgbClr val="888888"/>
              </a:buClr>
              <a:buSzPts val="1100"/>
              <a:buFont typeface="Calibri"/>
              <a:buNone/>
              <a:defRPr/>
            </a:lvl5pPr>
            <a:lvl6pPr marL="2743200" lvl="5" indent="-228600" rtl="0">
              <a:spcBef>
                <a:spcPts val="400"/>
              </a:spcBef>
              <a:spcAft>
                <a:spcPts val="0"/>
              </a:spcAft>
              <a:buClr>
                <a:srgbClr val="888888"/>
              </a:buClr>
              <a:buSzPts val="1100"/>
              <a:buFont typeface="Calibri"/>
              <a:buNone/>
              <a:defRPr/>
            </a:lvl6pPr>
            <a:lvl7pPr marL="3200400" lvl="6" indent="-228600" rtl="0">
              <a:spcBef>
                <a:spcPts val="400"/>
              </a:spcBef>
              <a:spcAft>
                <a:spcPts val="0"/>
              </a:spcAft>
              <a:buClr>
                <a:srgbClr val="888888"/>
              </a:buClr>
              <a:buSzPts val="1100"/>
              <a:buFont typeface="Calibri"/>
              <a:buNone/>
              <a:defRPr/>
            </a:lvl7pPr>
            <a:lvl8pPr marL="3657600" lvl="7" indent="-228600" rtl="0">
              <a:spcBef>
                <a:spcPts val="400"/>
              </a:spcBef>
              <a:spcAft>
                <a:spcPts val="0"/>
              </a:spcAft>
              <a:buClr>
                <a:srgbClr val="888888"/>
              </a:buClr>
              <a:buSzPts val="1100"/>
              <a:buFont typeface="Calibri"/>
              <a:buNone/>
              <a:defRPr/>
            </a:lvl8pPr>
            <a:lvl9pPr marL="4114800" lvl="8" indent="-228600" rtl="0">
              <a:spcBef>
                <a:spcPts val="400"/>
              </a:spcBef>
              <a:spcAft>
                <a:spcPts val="0"/>
              </a:spcAft>
              <a:buClr>
                <a:srgbClr val="888888"/>
              </a:buClr>
              <a:buSzPts val="1100"/>
              <a:buFont typeface="Calibri"/>
              <a:buNone/>
              <a:defRPr/>
            </a:lvl9pPr>
          </a:lstStyle>
          <a:p>
            <a:endParaRPr/>
          </a:p>
        </p:txBody>
      </p:sp>
      <p:sp>
        <p:nvSpPr>
          <p:cNvPr id="58" name="Google Shape;58;p12"/>
          <p:cNvSpPr txBox="1">
            <a:spLocks noGrp="1"/>
          </p:cNvSpPr>
          <p:nvPr>
            <p:ph type="dt" idx="10"/>
          </p:nvPr>
        </p:nvSpPr>
        <p:spPr>
          <a:xfrm>
            <a:off x="628650" y="4767263"/>
            <a:ext cx="2057400" cy="273844"/>
          </a:xfrm>
          <a:prstGeom prst="rect">
            <a:avLst/>
          </a:prstGeom>
          <a:noFill/>
          <a:ln>
            <a:noFill/>
          </a:ln>
        </p:spPr>
        <p:txBody>
          <a:bodyPr spcFirstLastPara="1" wrap="square" lIns="68575" tIns="68575" rIns="68575" bIns="68575" anchor="ctr" anchorCtr="0">
            <a:noAutofit/>
          </a:bodyPr>
          <a:lstStyle>
            <a:lvl1pPr marL="0" marR="0" lvl="0" indent="-69850" algn="l" rtl="0">
              <a:spcBef>
                <a:spcPts val="0"/>
              </a:spcBef>
              <a:spcAft>
                <a:spcPts val="0"/>
              </a:spcAft>
              <a:buSzPts val="1100"/>
              <a:buChar char="●"/>
              <a:defRPr/>
            </a:lvl1pPr>
            <a:lvl2pPr marL="342900" marR="0" lvl="1" indent="-69850" algn="l" rtl="0">
              <a:spcBef>
                <a:spcPts val="0"/>
              </a:spcBef>
              <a:spcAft>
                <a:spcPts val="0"/>
              </a:spcAft>
              <a:buSzPts val="1100"/>
              <a:buChar char="○"/>
              <a:defRPr/>
            </a:lvl2pPr>
            <a:lvl3pPr marL="685800" marR="0" lvl="2" indent="-69850" algn="l" rtl="0">
              <a:spcBef>
                <a:spcPts val="0"/>
              </a:spcBef>
              <a:spcAft>
                <a:spcPts val="0"/>
              </a:spcAft>
              <a:buSzPts val="1100"/>
              <a:buChar char="■"/>
              <a:defRPr/>
            </a:lvl3pPr>
            <a:lvl4pPr marL="1028700" marR="0" lvl="3" indent="-69850" algn="l" rtl="0">
              <a:spcBef>
                <a:spcPts val="0"/>
              </a:spcBef>
              <a:spcAft>
                <a:spcPts val="0"/>
              </a:spcAft>
              <a:buSzPts val="1100"/>
              <a:buChar char="●"/>
              <a:defRPr/>
            </a:lvl4pPr>
            <a:lvl5pPr marL="1371600" marR="0" lvl="4" indent="-69850" algn="l" rtl="0">
              <a:spcBef>
                <a:spcPts val="0"/>
              </a:spcBef>
              <a:spcAft>
                <a:spcPts val="0"/>
              </a:spcAft>
              <a:buSzPts val="1100"/>
              <a:buChar char="○"/>
              <a:defRPr/>
            </a:lvl5pPr>
            <a:lvl6pPr marL="1714500" marR="0" lvl="5" indent="-69850" algn="l" rtl="0">
              <a:spcBef>
                <a:spcPts val="0"/>
              </a:spcBef>
              <a:spcAft>
                <a:spcPts val="0"/>
              </a:spcAft>
              <a:buSzPts val="1100"/>
              <a:buChar char="■"/>
              <a:defRPr/>
            </a:lvl6pPr>
            <a:lvl7pPr marL="2057400" marR="0" lvl="6" indent="-69850" algn="l" rtl="0">
              <a:spcBef>
                <a:spcPts val="0"/>
              </a:spcBef>
              <a:spcAft>
                <a:spcPts val="0"/>
              </a:spcAft>
              <a:buSzPts val="1100"/>
              <a:buChar char="●"/>
              <a:defRPr/>
            </a:lvl7pPr>
            <a:lvl8pPr marL="2400300" marR="0" lvl="7" indent="-69850" algn="l" rtl="0">
              <a:spcBef>
                <a:spcPts val="0"/>
              </a:spcBef>
              <a:spcAft>
                <a:spcPts val="0"/>
              </a:spcAft>
              <a:buSzPts val="1100"/>
              <a:buChar char="○"/>
              <a:defRPr/>
            </a:lvl8pPr>
            <a:lvl9pPr marL="2743200" marR="0" lvl="8" indent="-69850" algn="l" rtl="0">
              <a:spcBef>
                <a:spcPts val="0"/>
              </a:spcBef>
              <a:spcAft>
                <a:spcPts val="0"/>
              </a:spcAft>
              <a:buSzPts val="1100"/>
              <a:buChar char="■"/>
              <a:defRPr/>
            </a:lvl9pPr>
          </a:lstStyle>
          <a:p>
            <a:endParaRPr/>
          </a:p>
        </p:txBody>
      </p:sp>
      <p:sp>
        <p:nvSpPr>
          <p:cNvPr id="59" name="Google Shape;59;p12"/>
          <p:cNvSpPr txBox="1">
            <a:spLocks noGrp="1"/>
          </p:cNvSpPr>
          <p:nvPr>
            <p:ph type="ftr" idx="11"/>
          </p:nvPr>
        </p:nvSpPr>
        <p:spPr>
          <a:xfrm>
            <a:off x="3028950" y="4767263"/>
            <a:ext cx="3086100" cy="273844"/>
          </a:xfrm>
          <a:prstGeom prst="rect">
            <a:avLst/>
          </a:prstGeom>
          <a:noFill/>
          <a:ln>
            <a:noFill/>
          </a:ln>
        </p:spPr>
        <p:txBody>
          <a:bodyPr spcFirstLastPara="1" wrap="square" lIns="68575" tIns="68575" rIns="68575" bIns="68575" anchor="ctr" anchorCtr="0">
            <a:noAutofit/>
          </a:bodyPr>
          <a:lstStyle>
            <a:lvl1pPr marL="0" marR="0" lvl="0" indent="-69850" algn="ctr" rtl="0">
              <a:spcBef>
                <a:spcPts val="0"/>
              </a:spcBef>
              <a:spcAft>
                <a:spcPts val="0"/>
              </a:spcAft>
              <a:buSzPts val="1100"/>
              <a:buChar char="●"/>
              <a:defRPr/>
            </a:lvl1pPr>
            <a:lvl2pPr marL="342900" marR="0" lvl="1" indent="-69850" algn="l" rtl="0">
              <a:spcBef>
                <a:spcPts val="0"/>
              </a:spcBef>
              <a:spcAft>
                <a:spcPts val="0"/>
              </a:spcAft>
              <a:buSzPts val="1100"/>
              <a:buChar char="○"/>
              <a:defRPr/>
            </a:lvl2pPr>
            <a:lvl3pPr marL="685800" marR="0" lvl="2" indent="-69850" algn="l" rtl="0">
              <a:spcBef>
                <a:spcPts val="0"/>
              </a:spcBef>
              <a:spcAft>
                <a:spcPts val="0"/>
              </a:spcAft>
              <a:buSzPts val="1100"/>
              <a:buChar char="■"/>
              <a:defRPr/>
            </a:lvl3pPr>
            <a:lvl4pPr marL="1028700" marR="0" lvl="3" indent="-69850" algn="l" rtl="0">
              <a:spcBef>
                <a:spcPts val="0"/>
              </a:spcBef>
              <a:spcAft>
                <a:spcPts val="0"/>
              </a:spcAft>
              <a:buSzPts val="1100"/>
              <a:buChar char="●"/>
              <a:defRPr/>
            </a:lvl4pPr>
            <a:lvl5pPr marL="1371600" marR="0" lvl="4" indent="-69850" algn="l" rtl="0">
              <a:spcBef>
                <a:spcPts val="0"/>
              </a:spcBef>
              <a:spcAft>
                <a:spcPts val="0"/>
              </a:spcAft>
              <a:buSzPts val="1100"/>
              <a:buChar char="○"/>
              <a:defRPr/>
            </a:lvl5pPr>
            <a:lvl6pPr marL="1714500" marR="0" lvl="5" indent="-69850" algn="l" rtl="0">
              <a:spcBef>
                <a:spcPts val="0"/>
              </a:spcBef>
              <a:spcAft>
                <a:spcPts val="0"/>
              </a:spcAft>
              <a:buSzPts val="1100"/>
              <a:buChar char="■"/>
              <a:defRPr/>
            </a:lvl6pPr>
            <a:lvl7pPr marL="2057400" marR="0" lvl="6" indent="-69850" algn="l" rtl="0">
              <a:spcBef>
                <a:spcPts val="0"/>
              </a:spcBef>
              <a:spcAft>
                <a:spcPts val="0"/>
              </a:spcAft>
              <a:buSzPts val="1100"/>
              <a:buChar char="●"/>
              <a:defRPr/>
            </a:lvl7pPr>
            <a:lvl8pPr marL="2400300" marR="0" lvl="7" indent="-69850" algn="l" rtl="0">
              <a:spcBef>
                <a:spcPts val="0"/>
              </a:spcBef>
              <a:spcAft>
                <a:spcPts val="0"/>
              </a:spcAft>
              <a:buSzPts val="1100"/>
              <a:buChar char="○"/>
              <a:defRPr/>
            </a:lvl8pPr>
            <a:lvl9pPr marL="2743200" marR="0" lvl="8" indent="-69850" algn="l" rtl="0">
              <a:spcBef>
                <a:spcPts val="0"/>
              </a:spcBef>
              <a:spcAft>
                <a:spcPts val="0"/>
              </a:spcAft>
              <a:buSzPts val="1100"/>
              <a:buChar char="■"/>
              <a:defRPr/>
            </a:lvl9pPr>
          </a:lstStyle>
          <a:p>
            <a:endParaRPr/>
          </a:p>
        </p:txBody>
      </p:sp>
      <p:sp>
        <p:nvSpPr>
          <p:cNvPr id="60" name="Google Shape;60;p1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629841" y="273844"/>
            <a:ext cx="7886700" cy="994172"/>
          </a:xfrm>
          <a:prstGeom prst="rect">
            <a:avLst/>
          </a:prstGeom>
          <a:noFill/>
          <a:ln>
            <a:noFill/>
          </a:ln>
        </p:spPr>
        <p:txBody>
          <a:bodyPr spcFirstLastPara="1" wrap="square" lIns="68575" tIns="68575" rIns="68575" bIns="68575" anchor="ctr" anchorCtr="0">
            <a:noAutofit/>
          </a:bodyPr>
          <a:lstStyle>
            <a:lvl1pPr lvl="0" algn="l" rtl="0">
              <a:lnSpc>
                <a:spcPct val="90000"/>
              </a:lnSpc>
              <a:spcBef>
                <a:spcPts val="0"/>
              </a:spcBef>
              <a:spcAft>
                <a:spcPts val="0"/>
              </a:spcAft>
              <a:buClr>
                <a:schemeClr val="dk1"/>
              </a:buClr>
              <a:buSzPts val="1100"/>
              <a:buFont typeface="Calibri"/>
              <a:buNone/>
              <a:defRPr/>
            </a:lvl1pPr>
            <a:lvl2pPr lvl="1" rtl="0">
              <a:spcBef>
                <a:spcPts val="0"/>
              </a:spcBef>
              <a:spcAft>
                <a:spcPts val="0"/>
              </a:spcAft>
              <a:buSzPts val="1100"/>
              <a:buChar char="○"/>
              <a:defRPr/>
            </a:lvl2pPr>
            <a:lvl3pPr lvl="2" rtl="0">
              <a:spcBef>
                <a:spcPts val="0"/>
              </a:spcBef>
              <a:spcAft>
                <a:spcPts val="0"/>
              </a:spcAft>
              <a:buSzPts val="1100"/>
              <a:buChar char="■"/>
              <a:defRPr/>
            </a:lvl3pPr>
            <a:lvl4pPr lvl="3" rtl="0">
              <a:spcBef>
                <a:spcPts val="0"/>
              </a:spcBef>
              <a:spcAft>
                <a:spcPts val="0"/>
              </a:spcAft>
              <a:buSzPts val="1100"/>
              <a:buChar char="●"/>
              <a:defRPr/>
            </a:lvl4pPr>
            <a:lvl5pPr lvl="4" rtl="0">
              <a:spcBef>
                <a:spcPts val="0"/>
              </a:spcBef>
              <a:spcAft>
                <a:spcPts val="0"/>
              </a:spcAft>
              <a:buSzPts val="1100"/>
              <a:buChar char="○"/>
              <a:defRPr/>
            </a:lvl5pPr>
            <a:lvl6pPr lvl="5" rtl="0">
              <a:spcBef>
                <a:spcPts val="0"/>
              </a:spcBef>
              <a:spcAft>
                <a:spcPts val="0"/>
              </a:spcAft>
              <a:buSzPts val="1100"/>
              <a:buChar char="■"/>
              <a:defRPr/>
            </a:lvl6pPr>
            <a:lvl7pPr lvl="6" rtl="0">
              <a:spcBef>
                <a:spcPts val="0"/>
              </a:spcBef>
              <a:spcAft>
                <a:spcPts val="0"/>
              </a:spcAft>
              <a:buSzPts val="1100"/>
              <a:buChar char="●"/>
              <a:defRPr/>
            </a:lvl7pPr>
            <a:lvl8pPr lvl="7" rtl="0">
              <a:spcBef>
                <a:spcPts val="0"/>
              </a:spcBef>
              <a:spcAft>
                <a:spcPts val="0"/>
              </a:spcAft>
              <a:buSzPts val="1100"/>
              <a:buChar char="○"/>
              <a:defRPr/>
            </a:lvl8pPr>
            <a:lvl9pPr lvl="8" rtl="0">
              <a:spcBef>
                <a:spcPts val="0"/>
              </a:spcBef>
              <a:spcAft>
                <a:spcPts val="0"/>
              </a:spcAft>
              <a:buSzPts val="1100"/>
              <a:buChar char="■"/>
              <a:defRPr/>
            </a:lvl9pPr>
          </a:lstStyle>
          <a:p>
            <a:endParaRPr/>
          </a:p>
        </p:txBody>
      </p:sp>
      <p:sp>
        <p:nvSpPr>
          <p:cNvPr id="63" name="Google Shape;63;p13"/>
          <p:cNvSpPr txBox="1">
            <a:spLocks noGrp="1"/>
          </p:cNvSpPr>
          <p:nvPr>
            <p:ph type="body" idx="1"/>
          </p:nvPr>
        </p:nvSpPr>
        <p:spPr>
          <a:xfrm>
            <a:off x="629841" y="1260872"/>
            <a:ext cx="3868340" cy="617934"/>
          </a:xfrm>
          <a:prstGeom prst="rect">
            <a:avLst/>
          </a:prstGeom>
          <a:noFill/>
          <a:ln>
            <a:noFill/>
          </a:ln>
        </p:spPr>
        <p:txBody>
          <a:bodyPr spcFirstLastPara="1" wrap="square" lIns="68575" tIns="68575" rIns="68575" bIns="68575" anchor="b" anchorCtr="0">
            <a:noAutofit/>
          </a:bodyPr>
          <a:lstStyle>
            <a:lvl1pPr marL="457200" lvl="0" indent="-228600" rtl="0">
              <a:spcBef>
                <a:spcPts val="800"/>
              </a:spcBef>
              <a:spcAft>
                <a:spcPts val="0"/>
              </a:spcAft>
              <a:buSzPts val="1100"/>
              <a:buFont typeface="Calibri"/>
              <a:buNone/>
              <a:defRPr/>
            </a:lvl1pPr>
            <a:lvl2pPr marL="914400" lvl="1" indent="-228600" rtl="0">
              <a:spcBef>
                <a:spcPts val="400"/>
              </a:spcBef>
              <a:spcAft>
                <a:spcPts val="0"/>
              </a:spcAft>
              <a:buSzPts val="1100"/>
              <a:buFont typeface="Calibri"/>
              <a:buNone/>
              <a:defRPr/>
            </a:lvl2pPr>
            <a:lvl3pPr marL="1371600" lvl="2" indent="-228600" rtl="0">
              <a:spcBef>
                <a:spcPts val="400"/>
              </a:spcBef>
              <a:spcAft>
                <a:spcPts val="0"/>
              </a:spcAft>
              <a:buSzPts val="1100"/>
              <a:buFont typeface="Calibri"/>
              <a:buNone/>
              <a:defRPr/>
            </a:lvl3pPr>
            <a:lvl4pPr marL="1828800" lvl="3" indent="-228600" rtl="0">
              <a:spcBef>
                <a:spcPts val="400"/>
              </a:spcBef>
              <a:spcAft>
                <a:spcPts val="0"/>
              </a:spcAft>
              <a:buSzPts val="1100"/>
              <a:buFont typeface="Calibri"/>
              <a:buNone/>
              <a:defRPr/>
            </a:lvl4pPr>
            <a:lvl5pPr marL="2286000" lvl="4" indent="-228600" rtl="0">
              <a:spcBef>
                <a:spcPts val="400"/>
              </a:spcBef>
              <a:spcAft>
                <a:spcPts val="0"/>
              </a:spcAft>
              <a:buSzPts val="1100"/>
              <a:buFont typeface="Calibri"/>
              <a:buNone/>
              <a:defRPr/>
            </a:lvl5pPr>
            <a:lvl6pPr marL="2743200" lvl="5" indent="-228600" rtl="0">
              <a:spcBef>
                <a:spcPts val="400"/>
              </a:spcBef>
              <a:spcAft>
                <a:spcPts val="0"/>
              </a:spcAft>
              <a:buSzPts val="1100"/>
              <a:buFont typeface="Calibri"/>
              <a:buNone/>
              <a:defRPr/>
            </a:lvl6pPr>
            <a:lvl7pPr marL="3200400" lvl="6" indent="-228600" rtl="0">
              <a:spcBef>
                <a:spcPts val="400"/>
              </a:spcBef>
              <a:spcAft>
                <a:spcPts val="0"/>
              </a:spcAft>
              <a:buSzPts val="1100"/>
              <a:buFont typeface="Calibri"/>
              <a:buNone/>
              <a:defRPr/>
            </a:lvl7pPr>
            <a:lvl8pPr marL="3657600" lvl="7" indent="-228600" rtl="0">
              <a:spcBef>
                <a:spcPts val="400"/>
              </a:spcBef>
              <a:spcAft>
                <a:spcPts val="0"/>
              </a:spcAft>
              <a:buSzPts val="1100"/>
              <a:buFont typeface="Calibri"/>
              <a:buNone/>
              <a:defRPr/>
            </a:lvl8pPr>
            <a:lvl9pPr marL="4114800" lvl="8" indent="-228600" rtl="0">
              <a:spcBef>
                <a:spcPts val="400"/>
              </a:spcBef>
              <a:spcAft>
                <a:spcPts val="0"/>
              </a:spcAft>
              <a:buSzPts val="1100"/>
              <a:buFont typeface="Calibri"/>
              <a:buNone/>
              <a:defRPr/>
            </a:lvl9pPr>
          </a:lstStyle>
          <a:p>
            <a:endParaRPr/>
          </a:p>
        </p:txBody>
      </p:sp>
      <p:sp>
        <p:nvSpPr>
          <p:cNvPr id="64" name="Google Shape;64;p13"/>
          <p:cNvSpPr txBox="1">
            <a:spLocks noGrp="1"/>
          </p:cNvSpPr>
          <p:nvPr>
            <p:ph type="body" idx="2"/>
          </p:nvPr>
        </p:nvSpPr>
        <p:spPr>
          <a:xfrm>
            <a:off x="629841" y="1878806"/>
            <a:ext cx="3868340" cy="2763441"/>
          </a:xfrm>
          <a:prstGeom prst="rect">
            <a:avLst/>
          </a:prstGeom>
          <a:noFill/>
          <a:ln>
            <a:noFill/>
          </a:ln>
        </p:spPr>
        <p:txBody>
          <a:bodyPr spcFirstLastPara="1" wrap="square" lIns="68575" tIns="68575" rIns="68575" bIns="68575" anchor="t" anchorCtr="0">
            <a:noAutofit/>
          </a:bodyPr>
          <a:lstStyle>
            <a:lvl1pPr marL="457200" lvl="0" indent="-298450" algn="l" rtl="0">
              <a:lnSpc>
                <a:spcPct val="90000"/>
              </a:lnSpc>
              <a:spcBef>
                <a:spcPts val="800"/>
              </a:spcBef>
              <a:spcAft>
                <a:spcPts val="0"/>
              </a:spcAft>
              <a:buClr>
                <a:schemeClr val="dk1"/>
              </a:buClr>
              <a:buSzPts val="1100"/>
              <a:buFont typeface="Arial"/>
              <a:buChar char="•"/>
              <a:defRPr/>
            </a:lvl1pPr>
            <a:lvl2pPr marL="914400" lvl="1" indent="-298450" algn="l" rtl="0">
              <a:lnSpc>
                <a:spcPct val="90000"/>
              </a:lnSpc>
              <a:spcBef>
                <a:spcPts val="400"/>
              </a:spcBef>
              <a:spcAft>
                <a:spcPts val="0"/>
              </a:spcAft>
              <a:buClr>
                <a:schemeClr val="dk1"/>
              </a:buClr>
              <a:buSzPts val="1100"/>
              <a:buFont typeface="Arial"/>
              <a:buChar char="•"/>
              <a:defRPr/>
            </a:lvl2pPr>
            <a:lvl3pPr marL="1371600" lvl="2" indent="-298450" algn="l" rtl="0">
              <a:lnSpc>
                <a:spcPct val="90000"/>
              </a:lnSpc>
              <a:spcBef>
                <a:spcPts val="400"/>
              </a:spcBef>
              <a:spcAft>
                <a:spcPts val="0"/>
              </a:spcAft>
              <a:buClr>
                <a:schemeClr val="dk1"/>
              </a:buClr>
              <a:buSzPts val="1100"/>
              <a:buFont typeface="Arial"/>
              <a:buChar char="•"/>
              <a:defRPr/>
            </a:lvl3pPr>
            <a:lvl4pPr marL="1828800" lvl="3" indent="-298450" algn="l" rtl="0">
              <a:lnSpc>
                <a:spcPct val="90000"/>
              </a:lnSpc>
              <a:spcBef>
                <a:spcPts val="400"/>
              </a:spcBef>
              <a:spcAft>
                <a:spcPts val="0"/>
              </a:spcAft>
              <a:buClr>
                <a:schemeClr val="dk1"/>
              </a:buClr>
              <a:buSzPts val="1100"/>
              <a:buFont typeface="Arial"/>
              <a:buChar char="•"/>
              <a:defRPr/>
            </a:lvl4pPr>
            <a:lvl5pPr marL="2286000" lvl="4" indent="-298450" algn="l" rtl="0">
              <a:lnSpc>
                <a:spcPct val="90000"/>
              </a:lnSpc>
              <a:spcBef>
                <a:spcPts val="400"/>
              </a:spcBef>
              <a:spcAft>
                <a:spcPts val="0"/>
              </a:spcAft>
              <a:buClr>
                <a:schemeClr val="dk1"/>
              </a:buClr>
              <a:buSzPts val="1100"/>
              <a:buFont typeface="Arial"/>
              <a:buChar char="•"/>
              <a:defRPr/>
            </a:lvl5pPr>
            <a:lvl6pPr marL="2743200" lvl="5" indent="-298450" algn="l" rtl="0">
              <a:lnSpc>
                <a:spcPct val="90000"/>
              </a:lnSpc>
              <a:spcBef>
                <a:spcPts val="400"/>
              </a:spcBef>
              <a:spcAft>
                <a:spcPts val="0"/>
              </a:spcAft>
              <a:buClr>
                <a:schemeClr val="dk1"/>
              </a:buClr>
              <a:buSzPts val="1100"/>
              <a:buFont typeface="Arial"/>
              <a:buChar char="•"/>
              <a:defRPr/>
            </a:lvl6pPr>
            <a:lvl7pPr marL="3200400" lvl="6" indent="-298450" algn="l" rtl="0">
              <a:lnSpc>
                <a:spcPct val="90000"/>
              </a:lnSpc>
              <a:spcBef>
                <a:spcPts val="400"/>
              </a:spcBef>
              <a:spcAft>
                <a:spcPts val="0"/>
              </a:spcAft>
              <a:buClr>
                <a:schemeClr val="dk1"/>
              </a:buClr>
              <a:buSzPts val="1100"/>
              <a:buFont typeface="Arial"/>
              <a:buChar char="•"/>
              <a:defRPr/>
            </a:lvl7pPr>
            <a:lvl8pPr marL="3657600" lvl="7" indent="-298450" algn="l" rtl="0">
              <a:lnSpc>
                <a:spcPct val="90000"/>
              </a:lnSpc>
              <a:spcBef>
                <a:spcPts val="400"/>
              </a:spcBef>
              <a:spcAft>
                <a:spcPts val="0"/>
              </a:spcAft>
              <a:buClr>
                <a:schemeClr val="dk1"/>
              </a:buClr>
              <a:buSzPts val="1100"/>
              <a:buFont typeface="Arial"/>
              <a:buChar char="•"/>
              <a:defRPr/>
            </a:lvl8pPr>
            <a:lvl9pPr marL="4114800" lvl="8" indent="-298450" algn="l" rtl="0">
              <a:lnSpc>
                <a:spcPct val="90000"/>
              </a:lnSpc>
              <a:spcBef>
                <a:spcPts val="400"/>
              </a:spcBef>
              <a:spcAft>
                <a:spcPts val="0"/>
              </a:spcAft>
              <a:buClr>
                <a:schemeClr val="dk1"/>
              </a:buClr>
              <a:buSzPts val="1100"/>
              <a:buFont typeface="Arial"/>
              <a:buChar char="•"/>
              <a:defRPr/>
            </a:lvl9pPr>
          </a:lstStyle>
          <a:p>
            <a:endParaRPr/>
          </a:p>
        </p:txBody>
      </p:sp>
      <p:sp>
        <p:nvSpPr>
          <p:cNvPr id="65" name="Google Shape;65;p13"/>
          <p:cNvSpPr txBox="1">
            <a:spLocks noGrp="1"/>
          </p:cNvSpPr>
          <p:nvPr>
            <p:ph type="body" idx="3"/>
          </p:nvPr>
        </p:nvSpPr>
        <p:spPr>
          <a:xfrm>
            <a:off x="4629150" y="1260872"/>
            <a:ext cx="3887391" cy="617934"/>
          </a:xfrm>
          <a:prstGeom prst="rect">
            <a:avLst/>
          </a:prstGeom>
          <a:noFill/>
          <a:ln>
            <a:noFill/>
          </a:ln>
        </p:spPr>
        <p:txBody>
          <a:bodyPr spcFirstLastPara="1" wrap="square" lIns="68575" tIns="68575" rIns="68575" bIns="68575" anchor="b" anchorCtr="0">
            <a:noAutofit/>
          </a:bodyPr>
          <a:lstStyle>
            <a:lvl1pPr marL="457200" lvl="0" indent="-228600" rtl="0">
              <a:spcBef>
                <a:spcPts val="800"/>
              </a:spcBef>
              <a:spcAft>
                <a:spcPts val="0"/>
              </a:spcAft>
              <a:buSzPts val="1100"/>
              <a:buFont typeface="Calibri"/>
              <a:buNone/>
              <a:defRPr/>
            </a:lvl1pPr>
            <a:lvl2pPr marL="914400" lvl="1" indent="-228600" rtl="0">
              <a:spcBef>
                <a:spcPts val="400"/>
              </a:spcBef>
              <a:spcAft>
                <a:spcPts val="0"/>
              </a:spcAft>
              <a:buSzPts val="1100"/>
              <a:buFont typeface="Calibri"/>
              <a:buNone/>
              <a:defRPr/>
            </a:lvl2pPr>
            <a:lvl3pPr marL="1371600" lvl="2" indent="-228600" rtl="0">
              <a:spcBef>
                <a:spcPts val="400"/>
              </a:spcBef>
              <a:spcAft>
                <a:spcPts val="0"/>
              </a:spcAft>
              <a:buSzPts val="1100"/>
              <a:buFont typeface="Calibri"/>
              <a:buNone/>
              <a:defRPr/>
            </a:lvl3pPr>
            <a:lvl4pPr marL="1828800" lvl="3" indent="-228600" rtl="0">
              <a:spcBef>
                <a:spcPts val="400"/>
              </a:spcBef>
              <a:spcAft>
                <a:spcPts val="0"/>
              </a:spcAft>
              <a:buSzPts val="1100"/>
              <a:buFont typeface="Calibri"/>
              <a:buNone/>
              <a:defRPr/>
            </a:lvl4pPr>
            <a:lvl5pPr marL="2286000" lvl="4" indent="-228600" rtl="0">
              <a:spcBef>
                <a:spcPts val="400"/>
              </a:spcBef>
              <a:spcAft>
                <a:spcPts val="0"/>
              </a:spcAft>
              <a:buSzPts val="1100"/>
              <a:buFont typeface="Calibri"/>
              <a:buNone/>
              <a:defRPr/>
            </a:lvl5pPr>
            <a:lvl6pPr marL="2743200" lvl="5" indent="-228600" rtl="0">
              <a:spcBef>
                <a:spcPts val="400"/>
              </a:spcBef>
              <a:spcAft>
                <a:spcPts val="0"/>
              </a:spcAft>
              <a:buSzPts val="1100"/>
              <a:buFont typeface="Calibri"/>
              <a:buNone/>
              <a:defRPr/>
            </a:lvl6pPr>
            <a:lvl7pPr marL="3200400" lvl="6" indent="-228600" rtl="0">
              <a:spcBef>
                <a:spcPts val="400"/>
              </a:spcBef>
              <a:spcAft>
                <a:spcPts val="0"/>
              </a:spcAft>
              <a:buSzPts val="1100"/>
              <a:buFont typeface="Calibri"/>
              <a:buNone/>
              <a:defRPr/>
            </a:lvl7pPr>
            <a:lvl8pPr marL="3657600" lvl="7" indent="-228600" rtl="0">
              <a:spcBef>
                <a:spcPts val="400"/>
              </a:spcBef>
              <a:spcAft>
                <a:spcPts val="0"/>
              </a:spcAft>
              <a:buSzPts val="1100"/>
              <a:buFont typeface="Calibri"/>
              <a:buNone/>
              <a:defRPr/>
            </a:lvl8pPr>
            <a:lvl9pPr marL="4114800" lvl="8" indent="-228600" rtl="0">
              <a:spcBef>
                <a:spcPts val="400"/>
              </a:spcBef>
              <a:spcAft>
                <a:spcPts val="0"/>
              </a:spcAft>
              <a:buSzPts val="1100"/>
              <a:buFont typeface="Calibri"/>
              <a:buNone/>
              <a:defRPr/>
            </a:lvl9pPr>
          </a:lstStyle>
          <a:p>
            <a:endParaRPr/>
          </a:p>
        </p:txBody>
      </p:sp>
      <p:sp>
        <p:nvSpPr>
          <p:cNvPr id="66" name="Google Shape;66;p13"/>
          <p:cNvSpPr txBox="1">
            <a:spLocks noGrp="1"/>
          </p:cNvSpPr>
          <p:nvPr>
            <p:ph type="body" idx="4"/>
          </p:nvPr>
        </p:nvSpPr>
        <p:spPr>
          <a:xfrm>
            <a:off x="4629150" y="1878806"/>
            <a:ext cx="3887391" cy="2763441"/>
          </a:xfrm>
          <a:prstGeom prst="rect">
            <a:avLst/>
          </a:prstGeom>
          <a:noFill/>
          <a:ln>
            <a:noFill/>
          </a:ln>
        </p:spPr>
        <p:txBody>
          <a:bodyPr spcFirstLastPara="1" wrap="square" lIns="68575" tIns="68575" rIns="68575" bIns="68575" anchor="t" anchorCtr="0">
            <a:noAutofit/>
          </a:bodyPr>
          <a:lstStyle>
            <a:lvl1pPr marL="457200" lvl="0" indent="-298450" algn="l" rtl="0">
              <a:lnSpc>
                <a:spcPct val="90000"/>
              </a:lnSpc>
              <a:spcBef>
                <a:spcPts val="800"/>
              </a:spcBef>
              <a:spcAft>
                <a:spcPts val="0"/>
              </a:spcAft>
              <a:buClr>
                <a:schemeClr val="dk1"/>
              </a:buClr>
              <a:buSzPts val="1100"/>
              <a:buFont typeface="Arial"/>
              <a:buChar char="•"/>
              <a:defRPr/>
            </a:lvl1pPr>
            <a:lvl2pPr marL="914400" lvl="1" indent="-298450" algn="l" rtl="0">
              <a:lnSpc>
                <a:spcPct val="90000"/>
              </a:lnSpc>
              <a:spcBef>
                <a:spcPts val="400"/>
              </a:spcBef>
              <a:spcAft>
                <a:spcPts val="0"/>
              </a:spcAft>
              <a:buClr>
                <a:schemeClr val="dk1"/>
              </a:buClr>
              <a:buSzPts val="1100"/>
              <a:buFont typeface="Arial"/>
              <a:buChar char="•"/>
              <a:defRPr/>
            </a:lvl2pPr>
            <a:lvl3pPr marL="1371600" lvl="2" indent="-298450" algn="l" rtl="0">
              <a:lnSpc>
                <a:spcPct val="90000"/>
              </a:lnSpc>
              <a:spcBef>
                <a:spcPts val="400"/>
              </a:spcBef>
              <a:spcAft>
                <a:spcPts val="0"/>
              </a:spcAft>
              <a:buClr>
                <a:schemeClr val="dk1"/>
              </a:buClr>
              <a:buSzPts val="1100"/>
              <a:buFont typeface="Arial"/>
              <a:buChar char="•"/>
              <a:defRPr/>
            </a:lvl3pPr>
            <a:lvl4pPr marL="1828800" lvl="3" indent="-298450" algn="l" rtl="0">
              <a:lnSpc>
                <a:spcPct val="90000"/>
              </a:lnSpc>
              <a:spcBef>
                <a:spcPts val="400"/>
              </a:spcBef>
              <a:spcAft>
                <a:spcPts val="0"/>
              </a:spcAft>
              <a:buClr>
                <a:schemeClr val="dk1"/>
              </a:buClr>
              <a:buSzPts val="1100"/>
              <a:buFont typeface="Arial"/>
              <a:buChar char="•"/>
              <a:defRPr/>
            </a:lvl4pPr>
            <a:lvl5pPr marL="2286000" lvl="4" indent="-298450" algn="l" rtl="0">
              <a:lnSpc>
                <a:spcPct val="90000"/>
              </a:lnSpc>
              <a:spcBef>
                <a:spcPts val="400"/>
              </a:spcBef>
              <a:spcAft>
                <a:spcPts val="0"/>
              </a:spcAft>
              <a:buClr>
                <a:schemeClr val="dk1"/>
              </a:buClr>
              <a:buSzPts val="1100"/>
              <a:buFont typeface="Arial"/>
              <a:buChar char="•"/>
              <a:defRPr/>
            </a:lvl5pPr>
            <a:lvl6pPr marL="2743200" lvl="5" indent="-298450" algn="l" rtl="0">
              <a:lnSpc>
                <a:spcPct val="90000"/>
              </a:lnSpc>
              <a:spcBef>
                <a:spcPts val="400"/>
              </a:spcBef>
              <a:spcAft>
                <a:spcPts val="0"/>
              </a:spcAft>
              <a:buClr>
                <a:schemeClr val="dk1"/>
              </a:buClr>
              <a:buSzPts val="1100"/>
              <a:buFont typeface="Arial"/>
              <a:buChar char="•"/>
              <a:defRPr/>
            </a:lvl6pPr>
            <a:lvl7pPr marL="3200400" lvl="6" indent="-298450" algn="l" rtl="0">
              <a:lnSpc>
                <a:spcPct val="90000"/>
              </a:lnSpc>
              <a:spcBef>
                <a:spcPts val="400"/>
              </a:spcBef>
              <a:spcAft>
                <a:spcPts val="0"/>
              </a:spcAft>
              <a:buClr>
                <a:schemeClr val="dk1"/>
              </a:buClr>
              <a:buSzPts val="1100"/>
              <a:buFont typeface="Arial"/>
              <a:buChar char="•"/>
              <a:defRPr/>
            </a:lvl7pPr>
            <a:lvl8pPr marL="3657600" lvl="7" indent="-298450" algn="l" rtl="0">
              <a:lnSpc>
                <a:spcPct val="90000"/>
              </a:lnSpc>
              <a:spcBef>
                <a:spcPts val="400"/>
              </a:spcBef>
              <a:spcAft>
                <a:spcPts val="0"/>
              </a:spcAft>
              <a:buClr>
                <a:schemeClr val="dk1"/>
              </a:buClr>
              <a:buSzPts val="1100"/>
              <a:buFont typeface="Arial"/>
              <a:buChar char="•"/>
              <a:defRPr/>
            </a:lvl8pPr>
            <a:lvl9pPr marL="4114800" lvl="8" indent="-298450" algn="l" rtl="0">
              <a:lnSpc>
                <a:spcPct val="90000"/>
              </a:lnSpc>
              <a:spcBef>
                <a:spcPts val="400"/>
              </a:spcBef>
              <a:spcAft>
                <a:spcPts val="0"/>
              </a:spcAft>
              <a:buClr>
                <a:schemeClr val="dk1"/>
              </a:buClr>
              <a:buSzPts val="1100"/>
              <a:buFont typeface="Arial"/>
              <a:buChar char="•"/>
              <a:defRPr/>
            </a:lvl9pPr>
          </a:lstStyle>
          <a:p>
            <a:endParaRPr/>
          </a:p>
        </p:txBody>
      </p:sp>
      <p:sp>
        <p:nvSpPr>
          <p:cNvPr id="67" name="Google Shape;67;p13"/>
          <p:cNvSpPr txBox="1">
            <a:spLocks noGrp="1"/>
          </p:cNvSpPr>
          <p:nvPr>
            <p:ph type="dt" idx="10"/>
          </p:nvPr>
        </p:nvSpPr>
        <p:spPr>
          <a:xfrm>
            <a:off x="628650" y="4767263"/>
            <a:ext cx="2057400" cy="273844"/>
          </a:xfrm>
          <a:prstGeom prst="rect">
            <a:avLst/>
          </a:prstGeom>
          <a:noFill/>
          <a:ln>
            <a:noFill/>
          </a:ln>
        </p:spPr>
        <p:txBody>
          <a:bodyPr spcFirstLastPara="1" wrap="square" lIns="68575" tIns="68575" rIns="68575" bIns="68575" anchor="ctr" anchorCtr="0">
            <a:noAutofit/>
          </a:bodyPr>
          <a:lstStyle>
            <a:lvl1pPr marL="0" marR="0" lvl="0" indent="-69850" algn="l" rtl="0">
              <a:spcBef>
                <a:spcPts val="0"/>
              </a:spcBef>
              <a:spcAft>
                <a:spcPts val="0"/>
              </a:spcAft>
              <a:buSzPts val="1100"/>
              <a:buChar char="●"/>
              <a:defRPr/>
            </a:lvl1pPr>
            <a:lvl2pPr marL="342900" marR="0" lvl="1" indent="-69850" algn="l" rtl="0">
              <a:spcBef>
                <a:spcPts val="0"/>
              </a:spcBef>
              <a:spcAft>
                <a:spcPts val="0"/>
              </a:spcAft>
              <a:buSzPts val="1100"/>
              <a:buChar char="○"/>
              <a:defRPr/>
            </a:lvl2pPr>
            <a:lvl3pPr marL="685800" marR="0" lvl="2" indent="-69850" algn="l" rtl="0">
              <a:spcBef>
                <a:spcPts val="0"/>
              </a:spcBef>
              <a:spcAft>
                <a:spcPts val="0"/>
              </a:spcAft>
              <a:buSzPts val="1100"/>
              <a:buChar char="■"/>
              <a:defRPr/>
            </a:lvl3pPr>
            <a:lvl4pPr marL="1028700" marR="0" lvl="3" indent="-69850" algn="l" rtl="0">
              <a:spcBef>
                <a:spcPts val="0"/>
              </a:spcBef>
              <a:spcAft>
                <a:spcPts val="0"/>
              </a:spcAft>
              <a:buSzPts val="1100"/>
              <a:buChar char="●"/>
              <a:defRPr/>
            </a:lvl4pPr>
            <a:lvl5pPr marL="1371600" marR="0" lvl="4" indent="-69850" algn="l" rtl="0">
              <a:spcBef>
                <a:spcPts val="0"/>
              </a:spcBef>
              <a:spcAft>
                <a:spcPts val="0"/>
              </a:spcAft>
              <a:buSzPts val="1100"/>
              <a:buChar char="○"/>
              <a:defRPr/>
            </a:lvl5pPr>
            <a:lvl6pPr marL="1714500" marR="0" lvl="5" indent="-69850" algn="l" rtl="0">
              <a:spcBef>
                <a:spcPts val="0"/>
              </a:spcBef>
              <a:spcAft>
                <a:spcPts val="0"/>
              </a:spcAft>
              <a:buSzPts val="1100"/>
              <a:buChar char="■"/>
              <a:defRPr/>
            </a:lvl6pPr>
            <a:lvl7pPr marL="2057400" marR="0" lvl="6" indent="-69850" algn="l" rtl="0">
              <a:spcBef>
                <a:spcPts val="0"/>
              </a:spcBef>
              <a:spcAft>
                <a:spcPts val="0"/>
              </a:spcAft>
              <a:buSzPts val="1100"/>
              <a:buChar char="●"/>
              <a:defRPr/>
            </a:lvl7pPr>
            <a:lvl8pPr marL="2400300" marR="0" lvl="7" indent="-69850" algn="l" rtl="0">
              <a:spcBef>
                <a:spcPts val="0"/>
              </a:spcBef>
              <a:spcAft>
                <a:spcPts val="0"/>
              </a:spcAft>
              <a:buSzPts val="1100"/>
              <a:buChar char="○"/>
              <a:defRPr/>
            </a:lvl8pPr>
            <a:lvl9pPr marL="2743200" marR="0" lvl="8" indent="-69850" algn="l" rtl="0">
              <a:spcBef>
                <a:spcPts val="0"/>
              </a:spcBef>
              <a:spcAft>
                <a:spcPts val="0"/>
              </a:spcAft>
              <a:buSzPts val="1100"/>
              <a:buChar char="■"/>
              <a:defRPr/>
            </a:lvl9pPr>
          </a:lstStyle>
          <a:p>
            <a:endParaRPr/>
          </a:p>
        </p:txBody>
      </p:sp>
      <p:sp>
        <p:nvSpPr>
          <p:cNvPr id="68" name="Google Shape;68;p13"/>
          <p:cNvSpPr txBox="1">
            <a:spLocks noGrp="1"/>
          </p:cNvSpPr>
          <p:nvPr>
            <p:ph type="ftr" idx="11"/>
          </p:nvPr>
        </p:nvSpPr>
        <p:spPr>
          <a:xfrm>
            <a:off x="3028950" y="4767263"/>
            <a:ext cx="3086100" cy="273844"/>
          </a:xfrm>
          <a:prstGeom prst="rect">
            <a:avLst/>
          </a:prstGeom>
          <a:noFill/>
          <a:ln>
            <a:noFill/>
          </a:ln>
        </p:spPr>
        <p:txBody>
          <a:bodyPr spcFirstLastPara="1" wrap="square" lIns="68575" tIns="68575" rIns="68575" bIns="68575" anchor="ctr" anchorCtr="0">
            <a:noAutofit/>
          </a:bodyPr>
          <a:lstStyle>
            <a:lvl1pPr marL="0" marR="0" lvl="0" indent="-69850" algn="ctr" rtl="0">
              <a:spcBef>
                <a:spcPts val="0"/>
              </a:spcBef>
              <a:spcAft>
                <a:spcPts val="0"/>
              </a:spcAft>
              <a:buSzPts val="1100"/>
              <a:buChar char="●"/>
              <a:defRPr/>
            </a:lvl1pPr>
            <a:lvl2pPr marL="342900" marR="0" lvl="1" indent="-69850" algn="l" rtl="0">
              <a:spcBef>
                <a:spcPts val="0"/>
              </a:spcBef>
              <a:spcAft>
                <a:spcPts val="0"/>
              </a:spcAft>
              <a:buSzPts val="1100"/>
              <a:buChar char="○"/>
              <a:defRPr/>
            </a:lvl2pPr>
            <a:lvl3pPr marL="685800" marR="0" lvl="2" indent="-69850" algn="l" rtl="0">
              <a:spcBef>
                <a:spcPts val="0"/>
              </a:spcBef>
              <a:spcAft>
                <a:spcPts val="0"/>
              </a:spcAft>
              <a:buSzPts val="1100"/>
              <a:buChar char="■"/>
              <a:defRPr/>
            </a:lvl3pPr>
            <a:lvl4pPr marL="1028700" marR="0" lvl="3" indent="-69850" algn="l" rtl="0">
              <a:spcBef>
                <a:spcPts val="0"/>
              </a:spcBef>
              <a:spcAft>
                <a:spcPts val="0"/>
              </a:spcAft>
              <a:buSzPts val="1100"/>
              <a:buChar char="●"/>
              <a:defRPr/>
            </a:lvl4pPr>
            <a:lvl5pPr marL="1371600" marR="0" lvl="4" indent="-69850" algn="l" rtl="0">
              <a:spcBef>
                <a:spcPts val="0"/>
              </a:spcBef>
              <a:spcAft>
                <a:spcPts val="0"/>
              </a:spcAft>
              <a:buSzPts val="1100"/>
              <a:buChar char="○"/>
              <a:defRPr/>
            </a:lvl5pPr>
            <a:lvl6pPr marL="1714500" marR="0" lvl="5" indent="-69850" algn="l" rtl="0">
              <a:spcBef>
                <a:spcPts val="0"/>
              </a:spcBef>
              <a:spcAft>
                <a:spcPts val="0"/>
              </a:spcAft>
              <a:buSzPts val="1100"/>
              <a:buChar char="■"/>
              <a:defRPr/>
            </a:lvl6pPr>
            <a:lvl7pPr marL="2057400" marR="0" lvl="6" indent="-69850" algn="l" rtl="0">
              <a:spcBef>
                <a:spcPts val="0"/>
              </a:spcBef>
              <a:spcAft>
                <a:spcPts val="0"/>
              </a:spcAft>
              <a:buSzPts val="1100"/>
              <a:buChar char="●"/>
              <a:defRPr/>
            </a:lvl7pPr>
            <a:lvl8pPr marL="2400300" marR="0" lvl="7" indent="-69850" algn="l" rtl="0">
              <a:spcBef>
                <a:spcPts val="0"/>
              </a:spcBef>
              <a:spcAft>
                <a:spcPts val="0"/>
              </a:spcAft>
              <a:buSzPts val="1100"/>
              <a:buChar char="○"/>
              <a:defRPr/>
            </a:lvl8pPr>
            <a:lvl9pPr marL="2743200" marR="0" lvl="8" indent="-69850" algn="l" rtl="0">
              <a:spcBef>
                <a:spcPts val="0"/>
              </a:spcBef>
              <a:spcAft>
                <a:spcPts val="0"/>
              </a:spcAft>
              <a:buSzPts val="1100"/>
              <a:buChar char="■"/>
              <a:defRPr/>
            </a:lvl9pPr>
          </a:lstStyle>
          <a:p>
            <a:endParaRPr/>
          </a:p>
        </p:txBody>
      </p:sp>
      <p:sp>
        <p:nvSpPr>
          <p:cNvPr id="69" name="Google Shape;69;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628650" y="273844"/>
            <a:ext cx="7886700" cy="994172"/>
          </a:xfrm>
          <a:prstGeom prst="rect">
            <a:avLst/>
          </a:prstGeom>
          <a:noFill/>
          <a:ln>
            <a:noFill/>
          </a:ln>
        </p:spPr>
        <p:txBody>
          <a:bodyPr spcFirstLastPara="1" wrap="square" lIns="68575" tIns="68575" rIns="68575" bIns="68575" anchor="ctr" anchorCtr="0">
            <a:noAutofit/>
          </a:bodyPr>
          <a:lstStyle>
            <a:lvl1pPr lvl="0" algn="l" rtl="0">
              <a:lnSpc>
                <a:spcPct val="90000"/>
              </a:lnSpc>
              <a:spcBef>
                <a:spcPts val="0"/>
              </a:spcBef>
              <a:spcAft>
                <a:spcPts val="0"/>
              </a:spcAft>
              <a:buClr>
                <a:schemeClr val="dk1"/>
              </a:buClr>
              <a:buSzPts val="1100"/>
              <a:buFont typeface="Calibri"/>
              <a:buNone/>
              <a:defRPr/>
            </a:lvl1pPr>
            <a:lvl2pPr lvl="1" rtl="0">
              <a:spcBef>
                <a:spcPts val="0"/>
              </a:spcBef>
              <a:spcAft>
                <a:spcPts val="0"/>
              </a:spcAft>
              <a:buSzPts val="1100"/>
              <a:buChar char="○"/>
              <a:defRPr/>
            </a:lvl2pPr>
            <a:lvl3pPr lvl="2" rtl="0">
              <a:spcBef>
                <a:spcPts val="0"/>
              </a:spcBef>
              <a:spcAft>
                <a:spcPts val="0"/>
              </a:spcAft>
              <a:buSzPts val="1100"/>
              <a:buChar char="■"/>
              <a:defRPr/>
            </a:lvl3pPr>
            <a:lvl4pPr lvl="3" rtl="0">
              <a:spcBef>
                <a:spcPts val="0"/>
              </a:spcBef>
              <a:spcAft>
                <a:spcPts val="0"/>
              </a:spcAft>
              <a:buSzPts val="1100"/>
              <a:buChar char="●"/>
              <a:defRPr/>
            </a:lvl4pPr>
            <a:lvl5pPr lvl="4" rtl="0">
              <a:spcBef>
                <a:spcPts val="0"/>
              </a:spcBef>
              <a:spcAft>
                <a:spcPts val="0"/>
              </a:spcAft>
              <a:buSzPts val="1100"/>
              <a:buChar char="○"/>
              <a:defRPr/>
            </a:lvl5pPr>
            <a:lvl6pPr lvl="5" rtl="0">
              <a:spcBef>
                <a:spcPts val="0"/>
              </a:spcBef>
              <a:spcAft>
                <a:spcPts val="0"/>
              </a:spcAft>
              <a:buSzPts val="1100"/>
              <a:buChar char="■"/>
              <a:defRPr/>
            </a:lvl6pPr>
            <a:lvl7pPr lvl="6" rtl="0">
              <a:spcBef>
                <a:spcPts val="0"/>
              </a:spcBef>
              <a:spcAft>
                <a:spcPts val="0"/>
              </a:spcAft>
              <a:buSzPts val="1100"/>
              <a:buChar char="●"/>
              <a:defRPr/>
            </a:lvl7pPr>
            <a:lvl8pPr lvl="7" rtl="0">
              <a:spcBef>
                <a:spcPts val="0"/>
              </a:spcBef>
              <a:spcAft>
                <a:spcPts val="0"/>
              </a:spcAft>
              <a:buSzPts val="1100"/>
              <a:buChar char="○"/>
              <a:defRPr/>
            </a:lvl8pPr>
            <a:lvl9pPr lvl="8" rtl="0">
              <a:spcBef>
                <a:spcPts val="0"/>
              </a:spcBef>
              <a:spcAft>
                <a:spcPts val="0"/>
              </a:spcAft>
              <a:buSzPts val="1100"/>
              <a:buChar char="■"/>
              <a:defRPr/>
            </a:lvl9pPr>
          </a:lstStyle>
          <a:p>
            <a:endParaRPr/>
          </a:p>
        </p:txBody>
      </p:sp>
      <p:sp>
        <p:nvSpPr>
          <p:cNvPr id="72" name="Google Shape;72;p14"/>
          <p:cNvSpPr txBox="1">
            <a:spLocks noGrp="1"/>
          </p:cNvSpPr>
          <p:nvPr>
            <p:ph type="dt" idx="10"/>
          </p:nvPr>
        </p:nvSpPr>
        <p:spPr>
          <a:xfrm>
            <a:off x="628650" y="4767263"/>
            <a:ext cx="2057400" cy="273844"/>
          </a:xfrm>
          <a:prstGeom prst="rect">
            <a:avLst/>
          </a:prstGeom>
          <a:noFill/>
          <a:ln>
            <a:noFill/>
          </a:ln>
        </p:spPr>
        <p:txBody>
          <a:bodyPr spcFirstLastPara="1" wrap="square" lIns="68575" tIns="68575" rIns="68575" bIns="68575" anchor="ctr" anchorCtr="0">
            <a:noAutofit/>
          </a:bodyPr>
          <a:lstStyle>
            <a:lvl1pPr marL="0" marR="0" lvl="0" indent="-69850" algn="l" rtl="0">
              <a:spcBef>
                <a:spcPts val="0"/>
              </a:spcBef>
              <a:spcAft>
                <a:spcPts val="0"/>
              </a:spcAft>
              <a:buSzPts val="1100"/>
              <a:buChar char="●"/>
              <a:defRPr/>
            </a:lvl1pPr>
            <a:lvl2pPr marL="342900" marR="0" lvl="1" indent="-69850" algn="l" rtl="0">
              <a:spcBef>
                <a:spcPts val="0"/>
              </a:spcBef>
              <a:spcAft>
                <a:spcPts val="0"/>
              </a:spcAft>
              <a:buSzPts val="1100"/>
              <a:buChar char="○"/>
              <a:defRPr/>
            </a:lvl2pPr>
            <a:lvl3pPr marL="685800" marR="0" lvl="2" indent="-69850" algn="l" rtl="0">
              <a:spcBef>
                <a:spcPts val="0"/>
              </a:spcBef>
              <a:spcAft>
                <a:spcPts val="0"/>
              </a:spcAft>
              <a:buSzPts val="1100"/>
              <a:buChar char="■"/>
              <a:defRPr/>
            </a:lvl3pPr>
            <a:lvl4pPr marL="1028700" marR="0" lvl="3" indent="-69850" algn="l" rtl="0">
              <a:spcBef>
                <a:spcPts val="0"/>
              </a:spcBef>
              <a:spcAft>
                <a:spcPts val="0"/>
              </a:spcAft>
              <a:buSzPts val="1100"/>
              <a:buChar char="●"/>
              <a:defRPr/>
            </a:lvl4pPr>
            <a:lvl5pPr marL="1371600" marR="0" lvl="4" indent="-69850" algn="l" rtl="0">
              <a:spcBef>
                <a:spcPts val="0"/>
              </a:spcBef>
              <a:spcAft>
                <a:spcPts val="0"/>
              </a:spcAft>
              <a:buSzPts val="1100"/>
              <a:buChar char="○"/>
              <a:defRPr/>
            </a:lvl5pPr>
            <a:lvl6pPr marL="1714500" marR="0" lvl="5" indent="-69850" algn="l" rtl="0">
              <a:spcBef>
                <a:spcPts val="0"/>
              </a:spcBef>
              <a:spcAft>
                <a:spcPts val="0"/>
              </a:spcAft>
              <a:buSzPts val="1100"/>
              <a:buChar char="■"/>
              <a:defRPr/>
            </a:lvl6pPr>
            <a:lvl7pPr marL="2057400" marR="0" lvl="6" indent="-69850" algn="l" rtl="0">
              <a:spcBef>
                <a:spcPts val="0"/>
              </a:spcBef>
              <a:spcAft>
                <a:spcPts val="0"/>
              </a:spcAft>
              <a:buSzPts val="1100"/>
              <a:buChar char="●"/>
              <a:defRPr/>
            </a:lvl7pPr>
            <a:lvl8pPr marL="2400300" marR="0" lvl="7" indent="-69850" algn="l" rtl="0">
              <a:spcBef>
                <a:spcPts val="0"/>
              </a:spcBef>
              <a:spcAft>
                <a:spcPts val="0"/>
              </a:spcAft>
              <a:buSzPts val="1100"/>
              <a:buChar char="○"/>
              <a:defRPr/>
            </a:lvl8pPr>
            <a:lvl9pPr marL="2743200" marR="0" lvl="8" indent="-69850" algn="l" rtl="0">
              <a:spcBef>
                <a:spcPts val="0"/>
              </a:spcBef>
              <a:spcAft>
                <a:spcPts val="0"/>
              </a:spcAft>
              <a:buSzPts val="1100"/>
              <a:buChar char="■"/>
              <a:defRPr/>
            </a:lvl9pPr>
          </a:lstStyle>
          <a:p>
            <a:endParaRPr/>
          </a:p>
        </p:txBody>
      </p:sp>
      <p:sp>
        <p:nvSpPr>
          <p:cNvPr id="73" name="Google Shape;73;p14"/>
          <p:cNvSpPr txBox="1">
            <a:spLocks noGrp="1"/>
          </p:cNvSpPr>
          <p:nvPr>
            <p:ph type="ftr" idx="11"/>
          </p:nvPr>
        </p:nvSpPr>
        <p:spPr>
          <a:xfrm>
            <a:off x="3028950" y="4767263"/>
            <a:ext cx="3086100" cy="273844"/>
          </a:xfrm>
          <a:prstGeom prst="rect">
            <a:avLst/>
          </a:prstGeom>
          <a:noFill/>
          <a:ln>
            <a:noFill/>
          </a:ln>
        </p:spPr>
        <p:txBody>
          <a:bodyPr spcFirstLastPara="1" wrap="square" lIns="68575" tIns="68575" rIns="68575" bIns="68575" anchor="ctr" anchorCtr="0">
            <a:noAutofit/>
          </a:bodyPr>
          <a:lstStyle>
            <a:lvl1pPr marL="0" marR="0" lvl="0" indent="-69850" algn="ctr" rtl="0">
              <a:spcBef>
                <a:spcPts val="0"/>
              </a:spcBef>
              <a:spcAft>
                <a:spcPts val="0"/>
              </a:spcAft>
              <a:buSzPts val="1100"/>
              <a:buChar char="●"/>
              <a:defRPr/>
            </a:lvl1pPr>
            <a:lvl2pPr marL="342900" marR="0" lvl="1" indent="-69850" algn="l" rtl="0">
              <a:spcBef>
                <a:spcPts val="0"/>
              </a:spcBef>
              <a:spcAft>
                <a:spcPts val="0"/>
              </a:spcAft>
              <a:buSzPts val="1100"/>
              <a:buChar char="○"/>
              <a:defRPr/>
            </a:lvl2pPr>
            <a:lvl3pPr marL="685800" marR="0" lvl="2" indent="-69850" algn="l" rtl="0">
              <a:spcBef>
                <a:spcPts val="0"/>
              </a:spcBef>
              <a:spcAft>
                <a:spcPts val="0"/>
              </a:spcAft>
              <a:buSzPts val="1100"/>
              <a:buChar char="■"/>
              <a:defRPr/>
            </a:lvl3pPr>
            <a:lvl4pPr marL="1028700" marR="0" lvl="3" indent="-69850" algn="l" rtl="0">
              <a:spcBef>
                <a:spcPts val="0"/>
              </a:spcBef>
              <a:spcAft>
                <a:spcPts val="0"/>
              </a:spcAft>
              <a:buSzPts val="1100"/>
              <a:buChar char="●"/>
              <a:defRPr/>
            </a:lvl4pPr>
            <a:lvl5pPr marL="1371600" marR="0" lvl="4" indent="-69850" algn="l" rtl="0">
              <a:spcBef>
                <a:spcPts val="0"/>
              </a:spcBef>
              <a:spcAft>
                <a:spcPts val="0"/>
              </a:spcAft>
              <a:buSzPts val="1100"/>
              <a:buChar char="○"/>
              <a:defRPr/>
            </a:lvl5pPr>
            <a:lvl6pPr marL="1714500" marR="0" lvl="5" indent="-69850" algn="l" rtl="0">
              <a:spcBef>
                <a:spcPts val="0"/>
              </a:spcBef>
              <a:spcAft>
                <a:spcPts val="0"/>
              </a:spcAft>
              <a:buSzPts val="1100"/>
              <a:buChar char="■"/>
              <a:defRPr/>
            </a:lvl6pPr>
            <a:lvl7pPr marL="2057400" marR="0" lvl="6" indent="-69850" algn="l" rtl="0">
              <a:spcBef>
                <a:spcPts val="0"/>
              </a:spcBef>
              <a:spcAft>
                <a:spcPts val="0"/>
              </a:spcAft>
              <a:buSzPts val="1100"/>
              <a:buChar char="●"/>
              <a:defRPr/>
            </a:lvl7pPr>
            <a:lvl8pPr marL="2400300" marR="0" lvl="7" indent="-69850" algn="l" rtl="0">
              <a:spcBef>
                <a:spcPts val="0"/>
              </a:spcBef>
              <a:spcAft>
                <a:spcPts val="0"/>
              </a:spcAft>
              <a:buSzPts val="1100"/>
              <a:buChar char="○"/>
              <a:defRPr/>
            </a:lvl8pPr>
            <a:lvl9pPr marL="2743200" marR="0" lvl="8" indent="-69850" algn="l" rtl="0">
              <a:spcBef>
                <a:spcPts val="0"/>
              </a:spcBef>
              <a:spcAft>
                <a:spcPts val="0"/>
              </a:spcAft>
              <a:buSzPts val="1100"/>
              <a:buChar char="■"/>
              <a:defRPr/>
            </a:lvl9pPr>
          </a:lstStyle>
          <a:p>
            <a:endParaRPr/>
          </a:p>
        </p:txBody>
      </p:sp>
      <p:sp>
        <p:nvSpPr>
          <p:cNvPr id="74" name="Google Shape;74;p1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5"/>
        <p:cNvGrpSpPr/>
        <p:nvPr/>
      </p:nvGrpSpPr>
      <p:grpSpPr>
        <a:xfrm>
          <a:off x="0" y="0"/>
          <a:ext cx="0" cy="0"/>
          <a:chOff x="0" y="0"/>
          <a:chExt cx="0" cy="0"/>
        </a:xfrm>
      </p:grpSpPr>
      <p:sp>
        <p:nvSpPr>
          <p:cNvPr id="76" name="Google Shape;76;p15"/>
          <p:cNvSpPr txBox="1">
            <a:spLocks noGrp="1"/>
          </p:cNvSpPr>
          <p:nvPr>
            <p:ph type="dt" idx="10"/>
          </p:nvPr>
        </p:nvSpPr>
        <p:spPr>
          <a:xfrm>
            <a:off x="628650" y="4767263"/>
            <a:ext cx="2057400" cy="273844"/>
          </a:xfrm>
          <a:prstGeom prst="rect">
            <a:avLst/>
          </a:prstGeom>
          <a:noFill/>
          <a:ln>
            <a:noFill/>
          </a:ln>
        </p:spPr>
        <p:txBody>
          <a:bodyPr spcFirstLastPara="1" wrap="square" lIns="68575" tIns="68575" rIns="68575" bIns="68575" anchor="ctr" anchorCtr="0">
            <a:noAutofit/>
          </a:bodyPr>
          <a:lstStyle>
            <a:lvl1pPr marL="0" marR="0" lvl="0" indent="-69850" algn="l" rtl="0">
              <a:spcBef>
                <a:spcPts val="0"/>
              </a:spcBef>
              <a:spcAft>
                <a:spcPts val="0"/>
              </a:spcAft>
              <a:buSzPts val="1100"/>
              <a:buChar char="●"/>
              <a:defRPr/>
            </a:lvl1pPr>
            <a:lvl2pPr marL="342900" marR="0" lvl="1" indent="-69850" algn="l" rtl="0">
              <a:spcBef>
                <a:spcPts val="0"/>
              </a:spcBef>
              <a:spcAft>
                <a:spcPts val="0"/>
              </a:spcAft>
              <a:buSzPts val="1100"/>
              <a:buChar char="○"/>
              <a:defRPr/>
            </a:lvl2pPr>
            <a:lvl3pPr marL="685800" marR="0" lvl="2" indent="-69850" algn="l" rtl="0">
              <a:spcBef>
                <a:spcPts val="0"/>
              </a:spcBef>
              <a:spcAft>
                <a:spcPts val="0"/>
              </a:spcAft>
              <a:buSzPts val="1100"/>
              <a:buChar char="■"/>
              <a:defRPr/>
            </a:lvl3pPr>
            <a:lvl4pPr marL="1028700" marR="0" lvl="3" indent="-69850" algn="l" rtl="0">
              <a:spcBef>
                <a:spcPts val="0"/>
              </a:spcBef>
              <a:spcAft>
                <a:spcPts val="0"/>
              </a:spcAft>
              <a:buSzPts val="1100"/>
              <a:buChar char="●"/>
              <a:defRPr/>
            </a:lvl4pPr>
            <a:lvl5pPr marL="1371600" marR="0" lvl="4" indent="-69850" algn="l" rtl="0">
              <a:spcBef>
                <a:spcPts val="0"/>
              </a:spcBef>
              <a:spcAft>
                <a:spcPts val="0"/>
              </a:spcAft>
              <a:buSzPts val="1100"/>
              <a:buChar char="○"/>
              <a:defRPr/>
            </a:lvl5pPr>
            <a:lvl6pPr marL="1714500" marR="0" lvl="5" indent="-69850" algn="l" rtl="0">
              <a:spcBef>
                <a:spcPts val="0"/>
              </a:spcBef>
              <a:spcAft>
                <a:spcPts val="0"/>
              </a:spcAft>
              <a:buSzPts val="1100"/>
              <a:buChar char="■"/>
              <a:defRPr/>
            </a:lvl6pPr>
            <a:lvl7pPr marL="2057400" marR="0" lvl="6" indent="-69850" algn="l" rtl="0">
              <a:spcBef>
                <a:spcPts val="0"/>
              </a:spcBef>
              <a:spcAft>
                <a:spcPts val="0"/>
              </a:spcAft>
              <a:buSzPts val="1100"/>
              <a:buChar char="●"/>
              <a:defRPr/>
            </a:lvl7pPr>
            <a:lvl8pPr marL="2400300" marR="0" lvl="7" indent="-69850" algn="l" rtl="0">
              <a:spcBef>
                <a:spcPts val="0"/>
              </a:spcBef>
              <a:spcAft>
                <a:spcPts val="0"/>
              </a:spcAft>
              <a:buSzPts val="1100"/>
              <a:buChar char="○"/>
              <a:defRPr/>
            </a:lvl8pPr>
            <a:lvl9pPr marL="2743200" marR="0" lvl="8" indent="-69850" algn="l" rtl="0">
              <a:spcBef>
                <a:spcPts val="0"/>
              </a:spcBef>
              <a:spcAft>
                <a:spcPts val="0"/>
              </a:spcAft>
              <a:buSzPts val="1100"/>
              <a:buChar char="■"/>
              <a:defRPr/>
            </a:lvl9pPr>
          </a:lstStyle>
          <a:p>
            <a:endParaRPr/>
          </a:p>
        </p:txBody>
      </p:sp>
      <p:sp>
        <p:nvSpPr>
          <p:cNvPr id="77" name="Google Shape;77;p15"/>
          <p:cNvSpPr txBox="1">
            <a:spLocks noGrp="1"/>
          </p:cNvSpPr>
          <p:nvPr>
            <p:ph type="ftr" idx="11"/>
          </p:nvPr>
        </p:nvSpPr>
        <p:spPr>
          <a:xfrm>
            <a:off x="3028950" y="4767263"/>
            <a:ext cx="3086100" cy="273844"/>
          </a:xfrm>
          <a:prstGeom prst="rect">
            <a:avLst/>
          </a:prstGeom>
          <a:noFill/>
          <a:ln>
            <a:noFill/>
          </a:ln>
        </p:spPr>
        <p:txBody>
          <a:bodyPr spcFirstLastPara="1" wrap="square" lIns="68575" tIns="68575" rIns="68575" bIns="68575" anchor="ctr" anchorCtr="0">
            <a:noAutofit/>
          </a:bodyPr>
          <a:lstStyle>
            <a:lvl1pPr marL="0" marR="0" lvl="0" indent="-69850" algn="ctr" rtl="0">
              <a:spcBef>
                <a:spcPts val="0"/>
              </a:spcBef>
              <a:spcAft>
                <a:spcPts val="0"/>
              </a:spcAft>
              <a:buSzPts val="1100"/>
              <a:buChar char="●"/>
              <a:defRPr/>
            </a:lvl1pPr>
            <a:lvl2pPr marL="342900" marR="0" lvl="1" indent="-69850" algn="l" rtl="0">
              <a:spcBef>
                <a:spcPts val="0"/>
              </a:spcBef>
              <a:spcAft>
                <a:spcPts val="0"/>
              </a:spcAft>
              <a:buSzPts val="1100"/>
              <a:buChar char="○"/>
              <a:defRPr/>
            </a:lvl2pPr>
            <a:lvl3pPr marL="685800" marR="0" lvl="2" indent="-69850" algn="l" rtl="0">
              <a:spcBef>
                <a:spcPts val="0"/>
              </a:spcBef>
              <a:spcAft>
                <a:spcPts val="0"/>
              </a:spcAft>
              <a:buSzPts val="1100"/>
              <a:buChar char="■"/>
              <a:defRPr/>
            </a:lvl3pPr>
            <a:lvl4pPr marL="1028700" marR="0" lvl="3" indent="-69850" algn="l" rtl="0">
              <a:spcBef>
                <a:spcPts val="0"/>
              </a:spcBef>
              <a:spcAft>
                <a:spcPts val="0"/>
              </a:spcAft>
              <a:buSzPts val="1100"/>
              <a:buChar char="●"/>
              <a:defRPr/>
            </a:lvl4pPr>
            <a:lvl5pPr marL="1371600" marR="0" lvl="4" indent="-69850" algn="l" rtl="0">
              <a:spcBef>
                <a:spcPts val="0"/>
              </a:spcBef>
              <a:spcAft>
                <a:spcPts val="0"/>
              </a:spcAft>
              <a:buSzPts val="1100"/>
              <a:buChar char="○"/>
              <a:defRPr/>
            </a:lvl5pPr>
            <a:lvl6pPr marL="1714500" marR="0" lvl="5" indent="-69850" algn="l" rtl="0">
              <a:spcBef>
                <a:spcPts val="0"/>
              </a:spcBef>
              <a:spcAft>
                <a:spcPts val="0"/>
              </a:spcAft>
              <a:buSzPts val="1100"/>
              <a:buChar char="■"/>
              <a:defRPr/>
            </a:lvl6pPr>
            <a:lvl7pPr marL="2057400" marR="0" lvl="6" indent="-69850" algn="l" rtl="0">
              <a:spcBef>
                <a:spcPts val="0"/>
              </a:spcBef>
              <a:spcAft>
                <a:spcPts val="0"/>
              </a:spcAft>
              <a:buSzPts val="1100"/>
              <a:buChar char="●"/>
              <a:defRPr/>
            </a:lvl7pPr>
            <a:lvl8pPr marL="2400300" marR="0" lvl="7" indent="-69850" algn="l" rtl="0">
              <a:spcBef>
                <a:spcPts val="0"/>
              </a:spcBef>
              <a:spcAft>
                <a:spcPts val="0"/>
              </a:spcAft>
              <a:buSzPts val="1100"/>
              <a:buChar char="○"/>
              <a:defRPr/>
            </a:lvl8pPr>
            <a:lvl9pPr marL="2743200" marR="0" lvl="8" indent="-69850" algn="l" rtl="0">
              <a:spcBef>
                <a:spcPts val="0"/>
              </a:spcBef>
              <a:spcAft>
                <a:spcPts val="0"/>
              </a:spcAft>
              <a:buSzPts val="1100"/>
              <a:buChar char="■"/>
              <a:defRPr/>
            </a:lvl9pPr>
          </a:lstStyle>
          <a:p>
            <a:endParaRPr/>
          </a:p>
        </p:txBody>
      </p:sp>
      <p:sp>
        <p:nvSpPr>
          <p:cNvPr id="78" name="Google Shape;78;p1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9"/>
        <p:cNvGrpSpPr/>
        <p:nvPr/>
      </p:nvGrpSpPr>
      <p:grpSpPr>
        <a:xfrm>
          <a:off x="0" y="0"/>
          <a:ext cx="0" cy="0"/>
          <a:chOff x="0" y="0"/>
          <a:chExt cx="0" cy="0"/>
        </a:xfrm>
      </p:grpSpPr>
      <p:sp>
        <p:nvSpPr>
          <p:cNvPr id="80" name="Google Shape;80;p16"/>
          <p:cNvSpPr txBox="1">
            <a:spLocks noGrp="1"/>
          </p:cNvSpPr>
          <p:nvPr>
            <p:ph type="title"/>
          </p:nvPr>
        </p:nvSpPr>
        <p:spPr>
          <a:xfrm>
            <a:off x="629841" y="342900"/>
            <a:ext cx="2949178" cy="1200150"/>
          </a:xfrm>
          <a:prstGeom prst="rect">
            <a:avLst/>
          </a:prstGeom>
          <a:noFill/>
          <a:ln>
            <a:noFill/>
          </a:ln>
        </p:spPr>
        <p:txBody>
          <a:bodyPr spcFirstLastPara="1" wrap="square" lIns="68575" tIns="68575" rIns="68575" bIns="68575" anchor="b" anchorCtr="0">
            <a:noAutofit/>
          </a:bodyPr>
          <a:lstStyle>
            <a:lvl1pPr lvl="0" rtl="0">
              <a:spcBef>
                <a:spcPts val="0"/>
              </a:spcBef>
              <a:spcAft>
                <a:spcPts val="0"/>
              </a:spcAft>
              <a:buSzPts val="1100"/>
              <a:buNone/>
              <a:defRPr/>
            </a:lvl1pPr>
            <a:lvl2pPr lvl="1" rtl="0">
              <a:spcBef>
                <a:spcPts val="0"/>
              </a:spcBef>
              <a:spcAft>
                <a:spcPts val="0"/>
              </a:spcAft>
              <a:buSzPts val="1100"/>
              <a:buChar char="○"/>
              <a:defRPr/>
            </a:lvl2pPr>
            <a:lvl3pPr lvl="2" rtl="0">
              <a:spcBef>
                <a:spcPts val="0"/>
              </a:spcBef>
              <a:spcAft>
                <a:spcPts val="0"/>
              </a:spcAft>
              <a:buSzPts val="1100"/>
              <a:buChar char="■"/>
              <a:defRPr/>
            </a:lvl3pPr>
            <a:lvl4pPr lvl="3" rtl="0">
              <a:spcBef>
                <a:spcPts val="0"/>
              </a:spcBef>
              <a:spcAft>
                <a:spcPts val="0"/>
              </a:spcAft>
              <a:buSzPts val="1100"/>
              <a:buChar char="●"/>
              <a:defRPr/>
            </a:lvl4pPr>
            <a:lvl5pPr lvl="4" rtl="0">
              <a:spcBef>
                <a:spcPts val="0"/>
              </a:spcBef>
              <a:spcAft>
                <a:spcPts val="0"/>
              </a:spcAft>
              <a:buSzPts val="1100"/>
              <a:buChar char="○"/>
              <a:defRPr/>
            </a:lvl5pPr>
            <a:lvl6pPr lvl="5" rtl="0">
              <a:spcBef>
                <a:spcPts val="0"/>
              </a:spcBef>
              <a:spcAft>
                <a:spcPts val="0"/>
              </a:spcAft>
              <a:buSzPts val="1100"/>
              <a:buChar char="■"/>
              <a:defRPr/>
            </a:lvl6pPr>
            <a:lvl7pPr lvl="6" rtl="0">
              <a:spcBef>
                <a:spcPts val="0"/>
              </a:spcBef>
              <a:spcAft>
                <a:spcPts val="0"/>
              </a:spcAft>
              <a:buSzPts val="1100"/>
              <a:buChar char="●"/>
              <a:defRPr/>
            </a:lvl7pPr>
            <a:lvl8pPr lvl="7" rtl="0">
              <a:spcBef>
                <a:spcPts val="0"/>
              </a:spcBef>
              <a:spcAft>
                <a:spcPts val="0"/>
              </a:spcAft>
              <a:buSzPts val="1100"/>
              <a:buChar char="○"/>
              <a:defRPr/>
            </a:lvl8pPr>
            <a:lvl9pPr lvl="8" rtl="0">
              <a:spcBef>
                <a:spcPts val="0"/>
              </a:spcBef>
              <a:spcAft>
                <a:spcPts val="0"/>
              </a:spcAft>
              <a:buSzPts val="1100"/>
              <a:buChar char="■"/>
              <a:defRPr/>
            </a:lvl9pPr>
          </a:lstStyle>
          <a:p>
            <a:endParaRPr/>
          </a:p>
        </p:txBody>
      </p:sp>
      <p:sp>
        <p:nvSpPr>
          <p:cNvPr id="81" name="Google Shape;81;p16"/>
          <p:cNvSpPr txBox="1">
            <a:spLocks noGrp="1"/>
          </p:cNvSpPr>
          <p:nvPr>
            <p:ph type="body" idx="1"/>
          </p:nvPr>
        </p:nvSpPr>
        <p:spPr>
          <a:xfrm>
            <a:off x="3887391" y="740569"/>
            <a:ext cx="4629150" cy="3655219"/>
          </a:xfrm>
          <a:prstGeom prst="rect">
            <a:avLst/>
          </a:prstGeom>
          <a:noFill/>
          <a:ln>
            <a:noFill/>
          </a:ln>
        </p:spPr>
        <p:txBody>
          <a:bodyPr spcFirstLastPara="1" wrap="square" lIns="68575" tIns="68575" rIns="68575" bIns="68575" anchor="t" anchorCtr="0">
            <a:noAutofit/>
          </a:bodyPr>
          <a:lstStyle>
            <a:lvl1pPr marL="457200" lvl="0" indent="-298450" rtl="0">
              <a:spcBef>
                <a:spcPts val="800"/>
              </a:spcBef>
              <a:spcAft>
                <a:spcPts val="0"/>
              </a:spcAft>
              <a:buSzPts val="1100"/>
              <a:buChar char="•"/>
              <a:defRPr/>
            </a:lvl1pPr>
            <a:lvl2pPr marL="914400" lvl="1" indent="-298450" rtl="0">
              <a:spcBef>
                <a:spcPts val="400"/>
              </a:spcBef>
              <a:spcAft>
                <a:spcPts val="0"/>
              </a:spcAft>
              <a:buSzPts val="1100"/>
              <a:buChar char="•"/>
              <a:defRPr/>
            </a:lvl2pPr>
            <a:lvl3pPr marL="1371600" lvl="2" indent="-298450" rtl="0">
              <a:spcBef>
                <a:spcPts val="400"/>
              </a:spcBef>
              <a:spcAft>
                <a:spcPts val="0"/>
              </a:spcAft>
              <a:buSzPts val="1100"/>
              <a:buChar char="•"/>
              <a:defRPr/>
            </a:lvl3pPr>
            <a:lvl4pPr marL="1828800" lvl="3" indent="-298450" rtl="0">
              <a:spcBef>
                <a:spcPts val="400"/>
              </a:spcBef>
              <a:spcAft>
                <a:spcPts val="0"/>
              </a:spcAft>
              <a:buSzPts val="1100"/>
              <a:buChar char="•"/>
              <a:defRPr/>
            </a:lvl4pPr>
            <a:lvl5pPr marL="2286000" lvl="4" indent="-298450" rtl="0">
              <a:spcBef>
                <a:spcPts val="400"/>
              </a:spcBef>
              <a:spcAft>
                <a:spcPts val="0"/>
              </a:spcAft>
              <a:buSzPts val="1100"/>
              <a:buChar char="•"/>
              <a:defRPr/>
            </a:lvl5pPr>
            <a:lvl6pPr marL="2743200" lvl="5" indent="-298450" rtl="0">
              <a:spcBef>
                <a:spcPts val="400"/>
              </a:spcBef>
              <a:spcAft>
                <a:spcPts val="0"/>
              </a:spcAft>
              <a:buSzPts val="1100"/>
              <a:buChar char="•"/>
              <a:defRPr/>
            </a:lvl6pPr>
            <a:lvl7pPr marL="3200400" lvl="6" indent="-298450" rtl="0">
              <a:spcBef>
                <a:spcPts val="400"/>
              </a:spcBef>
              <a:spcAft>
                <a:spcPts val="0"/>
              </a:spcAft>
              <a:buSzPts val="1100"/>
              <a:buChar char="•"/>
              <a:defRPr/>
            </a:lvl7pPr>
            <a:lvl8pPr marL="3657600" lvl="7" indent="-298450" rtl="0">
              <a:spcBef>
                <a:spcPts val="400"/>
              </a:spcBef>
              <a:spcAft>
                <a:spcPts val="0"/>
              </a:spcAft>
              <a:buSzPts val="1100"/>
              <a:buChar char="•"/>
              <a:defRPr/>
            </a:lvl8pPr>
            <a:lvl9pPr marL="4114800" lvl="8" indent="-298450" rtl="0">
              <a:spcBef>
                <a:spcPts val="400"/>
              </a:spcBef>
              <a:spcAft>
                <a:spcPts val="0"/>
              </a:spcAft>
              <a:buSzPts val="1100"/>
              <a:buChar char="•"/>
              <a:defRPr/>
            </a:lvl9pPr>
          </a:lstStyle>
          <a:p>
            <a:endParaRPr/>
          </a:p>
        </p:txBody>
      </p:sp>
      <p:sp>
        <p:nvSpPr>
          <p:cNvPr id="82" name="Google Shape;82;p16"/>
          <p:cNvSpPr txBox="1">
            <a:spLocks noGrp="1"/>
          </p:cNvSpPr>
          <p:nvPr>
            <p:ph type="body" idx="2"/>
          </p:nvPr>
        </p:nvSpPr>
        <p:spPr>
          <a:xfrm>
            <a:off x="629841" y="1543050"/>
            <a:ext cx="2949178" cy="2858691"/>
          </a:xfrm>
          <a:prstGeom prst="rect">
            <a:avLst/>
          </a:prstGeom>
          <a:noFill/>
          <a:ln>
            <a:noFill/>
          </a:ln>
        </p:spPr>
        <p:txBody>
          <a:bodyPr spcFirstLastPara="1" wrap="square" lIns="68575" tIns="68575" rIns="68575" bIns="68575" anchor="t" anchorCtr="0">
            <a:noAutofit/>
          </a:bodyPr>
          <a:lstStyle>
            <a:lvl1pPr marL="457200" lvl="0" indent="-228600" rtl="0">
              <a:spcBef>
                <a:spcPts val="800"/>
              </a:spcBef>
              <a:spcAft>
                <a:spcPts val="0"/>
              </a:spcAft>
              <a:buSzPts val="1100"/>
              <a:buFont typeface="Calibri"/>
              <a:buNone/>
              <a:defRPr/>
            </a:lvl1pPr>
            <a:lvl2pPr marL="914400" lvl="1" indent="-228600" rtl="0">
              <a:spcBef>
                <a:spcPts val="400"/>
              </a:spcBef>
              <a:spcAft>
                <a:spcPts val="0"/>
              </a:spcAft>
              <a:buSzPts val="1100"/>
              <a:buFont typeface="Calibri"/>
              <a:buNone/>
              <a:defRPr/>
            </a:lvl2pPr>
            <a:lvl3pPr marL="1371600" lvl="2" indent="-228600" rtl="0">
              <a:spcBef>
                <a:spcPts val="400"/>
              </a:spcBef>
              <a:spcAft>
                <a:spcPts val="0"/>
              </a:spcAft>
              <a:buSzPts val="1100"/>
              <a:buFont typeface="Calibri"/>
              <a:buNone/>
              <a:defRPr/>
            </a:lvl3pPr>
            <a:lvl4pPr marL="1828800" lvl="3" indent="-228600" rtl="0">
              <a:spcBef>
                <a:spcPts val="400"/>
              </a:spcBef>
              <a:spcAft>
                <a:spcPts val="0"/>
              </a:spcAft>
              <a:buSzPts val="1100"/>
              <a:buFont typeface="Calibri"/>
              <a:buNone/>
              <a:defRPr/>
            </a:lvl4pPr>
            <a:lvl5pPr marL="2286000" lvl="4" indent="-228600" rtl="0">
              <a:spcBef>
                <a:spcPts val="400"/>
              </a:spcBef>
              <a:spcAft>
                <a:spcPts val="0"/>
              </a:spcAft>
              <a:buSzPts val="1100"/>
              <a:buFont typeface="Calibri"/>
              <a:buNone/>
              <a:defRPr/>
            </a:lvl5pPr>
            <a:lvl6pPr marL="2743200" lvl="5" indent="-228600" rtl="0">
              <a:spcBef>
                <a:spcPts val="400"/>
              </a:spcBef>
              <a:spcAft>
                <a:spcPts val="0"/>
              </a:spcAft>
              <a:buSzPts val="1100"/>
              <a:buFont typeface="Calibri"/>
              <a:buNone/>
              <a:defRPr/>
            </a:lvl6pPr>
            <a:lvl7pPr marL="3200400" lvl="6" indent="-228600" rtl="0">
              <a:spcBef>
                <a:spcPts val="400"/>
              </a:spcBef>
              <a:spcAft>
                <a:spcPts val="0"/>
              </a:spcAft>
              <a:buSzPts val="1100"/>
              <a:buFont typeface="Calibri"/>
              <a:buNone/>
              <a:defRPr/>
            </a:lvl7pPr>
            <a:lvl8pPr marL="3657600" lvl="7" indent="-228600" rtl="0">
              <a:spcBef>
                <a:spcPts val="400"/>
              </a:spcBef>
              <a:spcAft>
                <a:spcPts val="0"/>
              </a:spcAft>
              <a:buSzPts val="1100"/>
              <a:buFont typeface="Calibri"/>
              <a:buNone/>
              <a:defRPr/>
            </a:lvl8pPr>
            <a:lvl9pPr marL="4114800" lvl="8" indent="-228600" rtl="0">
              <a:spcBef>
                <a:spcPts val="400"/>
              </a:spcBef>
              <a:spcAft>
                <a:spcPts val="0"/>
              </a:spcAft>
              <a:buSzPts val="1100"/>
              <a:buFont typeface="Calibri"/>
              <a:buNone/>
              <a:defRPr/>
            </a:lvl9pPr>
          </a:lstStyle>
          <a:p>
            <a:endParaRPr/>
          </a:p>
        </p:txBody>
      </p:sp>
      <p:sp>
        <p:nvSpPr>
          <p:cNvPr id="83" name="Google Shape;83;p16"/>
          <p:cNvSpPr txBox="1">
            <a:spLocks noGrp="1"/>
          </p:cNvSpPr>
          <p:nvPr>
            <p:ph type="dt" idx="10"/>
          </p:nvPr>
        </p:nvSpPr>
        <p:spPr>
          <a:xfrm>
            <a:off x="628650" y="4767263"/>
            <a:ext cx="2057400" cy="273844"/>
          </a:xfrm>
          <a:prstGeom prst="rect">
            <a:avLst/>
          </a:prstGeom>
          <a:noFill/>
          <a:ln>
            <a:noFill/>
          </a:ln>
        </p:spPr>
        <p:txBody>
          <a:bodyPr spcFirstLastPara="1" wrap="square" lIns="68575" tIns="68575" rIns="68575" bIns="68575" anchor="ctr" anchorCtr="0">
            <a:noAutofit/>
          </a:bodyPr>
          <a:lstStyle>
            <a:lvl1pPr marL="0" marR="0" lvl="0" indent="-69850" algn="l" rtl="0">
              <a:spcBef>
                <a:spcPts val="0"/>
              </a:spcBef>
              <a:spcAft>
                <a:spcPts val="0"/>
              </a:spcAft>
              <a:buSzPts val="1100"/>
              <a:buChar char="●"/>
              <a:defRPr/>
            </a:lvl1pPr>
            <a:lvl2pPr marL="342900" marR="0" lvl="1" indent="-69850" algn="l" rtl="0">
              <a:spcBef>
                <a:spcPts val="0"/>
              </a:spcBef>
              <a:spcAft>
                <a:spcPts val="0"/>
              </a:spcAft>
              <a:buSzPts val="1100"/>
              <a:buChar char="○"/>
              <a:defRPr/>
            </a:lvl2pPr>
            <a:lvl3pPr marL="685800" marR="0" lvl="2" indent="-69850" algn="l" rtl="0">
              <a:spcBef>
                <a:spcPts val="0"/>
              </a:spcBef>
              <a:spcAft>
                <a:spcPts val="0"/>
              </a:spcAft>
              <a:buSzPts val="1100"/>
              <a:buChar char="■"/>
              <a:defRPr/>
            </a:lvl3pPr>
            <a:lvl4pPr marL="1028700" marR="0" lvl="3" indent="-69850" algn="l" rtl="0">
              <a:spcBef>
                <a:spcPts val="0"/>
              </a:spcBef>
              <a:spcAft>
                <a:spcPts val="0"/>
              </a:spcAft>
              <a:buSzPts val="1100"/>
              <a:buChar char="●"/>
              <a:defRPr/>
            </a:lvl4pPr>
            <a:lvl5pPr marL="1371600" marR="0" lvl="4" indent="-69850" algn="l" rtl="0">
              <a:spcBef>
                <a:spcPts val="0"/>
              </a:spcBef>
              <a:spcAft>
                <a:spcPts val="0"/>
              </a:spcAft>
              <a:buSzPts val="1100"/>
              <a:buChar char="○"/>
              <a:defRPr/>
            </a:lvl5pPr>
            <a:lvl6pPr marL="1714500" marR="0" lvl="5" indent="-69850" algn="l" rtl="0">
              <a:spcBef>
                <a:spcPts val="0"/>
              </a:spcBef>
              <a:spcAft>
                <a:spcPts val="0"/>
              </a:spcAft>
              <a:buSzPts val="1100"/>
              <a:buChar char="■"/>
              <a:defRPr/>
            </a:lvl6pPr>
            <a:lvl7pPr marL="2057400" marR="0" lvl="6" indent="-69850" algn="l" rtl="0">
              <a:spcBef>
                <a:spcPts val="0"/>
              </a:spcBef>
              <a:spcAft>
                <a:spcPts val="0"/>
              </a:spcAft>
              <a:buSzPts val="1100"/>
              <a:buChar char="●"/>
              <a:defRPr/>
            </a:lvl7pPr>
            <a:lvl8pPr marL="2400300" marR="0" lvl="7" indent="-69850" algn="l" rtl="0">
              <a:spcBef>
                <a:spcPts val="0"/>
              </a:spcBef>
              <a:spcAft>
                <a:spcPts val="0"/>
              </a:spcAft>
              <a:buSzPts val="1100"/>
              <a:buChar char="○"/>
              <a:defRPr/>
            </a:lvl8pPr>
            <a:lvl9pPr marL="2743200" marR="0" lvl="8" indent="-69850" algn="l" rtl="0">
              <a:spcBef>
                <a:spcPts val="0"/>
              </a:spcBef>
              <a:spcAft>
                <a:spcPts val="0"/>
              </a:spcAft>
              <a:buSzPts val="1100"/>
              <a:buChar char="■"/>
              <a:defRPr/>
            </a:lvl9pPr>
          </a:lstStyle>
          <a:p>
            <a:endParaRPr/>
          </a:p>
        </p:txBody>
      </p:sp>
      <p:sp>
        <p:nvSpPr>
          <p:cNvPr id="84" name="Google Shape;84;p16"/>
          <p:cNvSpPr txBox="1">
            <a:spLocks noGrp="1"/>
          </p:cNvSpPr>
          <p:nvPr>
            <p:ph type="ftr" idx="11"/>
          </p:nvPr>
        </p:nvSpPr>
        <p:spPr>
          <a:xfrm>
            <a:off x="3028950" y="4767263"/>
            <a:ext cx="3086100" cy="273844"/>
          </a:xfrm>
          <a:prstGeom prst="rect">
            <a:avLst/>
          </a:prstGeom>
          <a:noFill/>
          <a:ln>
            <a:noFill/>
          </a:ln>
        </p:spPr>
        <p:txBody>
          <a:bodyPr spcFirstLastPara="1" wrap="square" lIns="68575" tIns="68575" rIns="68575" bIns="68575" anchor="ctr" anchorCtr="0">
            <a:noAutofit/>
          </a:bodyPr>
          <a:lstStyle>
            <a:lvl1pPr marL="0" marR="0" lvl="0" indent="-69850" algn="ctr" rtl="0">
              <a:spcBef>
                <a:spcPts val="0"/>
              </a:spcBef>
              <a:spcAft>
                <a:spcPts val="0"/>
              </a:spcAft>
              <a:buSzPts val="1100"/>
              <a:buChar char="●"/>
              <a:defRPr/>
            </a:lvl1pPr>
            <a:lvl2pPr marL="342900" marR="0" lvl="1" indent="-69850" algn="l" rtl="0">
              <a:spcBef>
                <a:spcPts val="0"/>
              </a:spcBef>
              <a:spcAft>
                <a:spcPts val="0"/>
              </a:spcAft>
              <a:buSzPts val="1100"/>
              <a:buChar char="○"/>
              <a:defRPr/>
            </a:lvl2pPr>
            <a:lvl3pPr marL="685800" marR="0" lvl="2" indent="-69850" algn="l" rtl="0">
              <a:spcBef>
                <a:spcPts val="0"/>
              </a:spcBef>
              <a:spcAft>
                <a:spcPts val="0"/>
              </a:spcAft>
              <a:buSzPts val="1100"/>
              <a:buChar char="■"/>
              <a:defRPr/>
            </a:lvl3pPr>
            <a:lvl4pPr marL="1028700" marR="0" lvl="3" indent="-69850" algn="l" rtl="0">
              <a:spcBef>
                <a:spcPts val="0"/>
              </a:spcBef>
              <a:spcAft>
                <a:spcPts val="0"/>
              </a:spcAft>
              <a:buSzPts val="1100"/>
              <a:buChar char="●"/>
              <a:defRPr/>
            </a:lvl4pPr>
            <a:lvl5pPr marL="1371600" marR="0" lvl="4" indent="-69850" algn="l" rtl="0">
              <a:spcBef>
                <a:spcPts val="0"/>
              </a:spcBef>
              <a:spcAft>
                <a:spcPts val="0"/>
              </a:spcAft>
              <a:buSzPts val="1100"/>
              <a:buChar char="○"/>
              <a:defRPr/>
            </a:lvl5pPr>
            <a:lvl6pPr marL="1714500" marR="0" lvl="5" indent="-69850" algn="l" rtl="0">
              <a:spcBef>
                <a:spcPts val="0"/>
              </a:spcBef>
              <a:spcAft>
                <a:spcPts val="0"/>
              </a:spcAft>
              <a:buSzPts val="1100"/>
              <a:buChar char="■"/>
              <a:defRPr/>
            </a:lvl6pPr>
            <a:lvl7pPr marL="2057400" marR="0" lvl="6" indent="-69850" algn="l" rtl="0">
              <a:spcBef>
                <a:spcPts val="0"/>
              </a:spcBef>
              <a:spcAft>
                <a:spcPts val="0"/>
              </a:spcAft>
              <a:buSzPts val="1100"/>
              <a:buChar char="●"/>
              <a:defRPr/>
            </a:lvl7pPr>
            <a:lvl8pPr marL="2400300" marR="0" lvl="7" indent="-69850" algn="l" rtl="0">
              <a:spcBef>
                <a:spcPts val="0"/>
              </a:spcBef>
              <a:spcAft>
                <a:spcPts val="0"/>
              </a:spcAft>
              <a:buSzPts val="1100"/>
              <a:buChar char="○"/>
              <a:defRPr/>
            </a:lvl8pPr>
            <a:lvl9pPr marL="2743200" marR="0" lvl="8" indent="-69850" algn="l" rtl="0">
              <a:spcBef>
                <a:spcPts val="0"/>
              </a:spcBef>
              <a:spcAft>
                <a:spcPts val="0"/>
              </a:spcAft>
              <a:buSzPts val="1100"/>
              <a:buChar char="■"/>
              <a:defRPr/>
            </a:lvl9pPr>
          </a:lstStyle>
          <a:p>
            <a:endParaRPr/>
          </a:p>
        </p:txBody>
      </p:sp>
      <p:sp>
        <p:nvSpPr>
          <p:cNvPr id="85" name="Google Shape;85;p1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629841" y="342900"/>
            <a:ext cx="2949178" cy="1200150"/>
          </a:xfrm>
          <a:prstGeom prst="rect">
            <a:avLst/>
          </a:prstGeom>
          <a:noFill/>
          <a:ln>
            <a:noFill/>
          </a:ln>
        </p:spPr>
        <p:txBody>
          <a:bodyPr spcFirstLastPara="1" wrap="square" lIns="68575" tIns="68575" rIns="68575" bIns="68575" anchor="b" anchorCtr="0">
            <a:noAutofit/>
          </a:bodyPr>
          <a:lstStyle>
            <a:lvl1pPr lvl="0" rtl="0">
              <a:spcBef>
                <a:spcPts val="0"/>
              </a:spcBef>
              <a:spcAft>
                <a:spcPts val="0"/>
              </a:spcAft>
              <a:buSzPts val="1100"/>
              <a:buNone/>
              <a:defRPr/>
            </a:lvl1pPr>
            <a:lvl2pPr lvl="1" rtl="0">
              <a:spcBef>
                <a:spcPts val="0"/>
              </a:spcBef>
              <a:spcAft>
                <a:spcPts val="0"/>
              </a:spcAft>
              <a:buSzPts val="1100"/>
              <a:buChar char="○"/>
              <a:defRPr/>
            </a:lvl2pPr>
            <a:lvl3pPr lvl="2" rtl="0">
              <a:spcBef>
                <a:spcPts val="0"/>
              </a:spcBef>
              <a:spcAft>
                <a:spcPts val="0"/>
              </a:spcAft>
              <a:buSzPts val="1100"/>
              <a:buChar char="■"/>
              <a:defRPr/>
            </a:lvl3pPr>
            <a:lvl4pPr lvl="3" rtl="0">
              <a:spcBef>
                <a:spcPts val="0"/>
              </a:spcBef>
              <a:spcAft>
                <a:spcPts val="0"/>
              </a:spcAft>
              <a:buSzPts val="1100"/>
              <a:buChar char="●"/>
              <a:defRPr/>
            </a:lvl4pPr>
            <a:lvl5pPr lvl="4" rtl="0">
              <a:spcBef>
                <a:spcPts val="0"/>
              </a:spcBef>
              <a:spcAft>
                <a:spcPts val="0"/>
              </a:spcAft>
              <a:buSzPts val="1100"/>
              <a:buChar char="○"/>
              <a:defRPr/>
            </a:lvl5pPr>
            <a:lvl6pPr lvl="5" rtl="0">
              <a:spcBef>
                <a:spcPts val="0"/>
              </a:spcBef>
              <a:spcAft>
                <a:spcPts val="0"/>
              </a:spcAft>
              <a:buSzPts val="1100"/>
              <a:buChar char="■"/>
              <a:defRPr/>
            </a:lvl6pPr>
            <a:lvl7pPr lvl="6" rtl="0">
              <a:spcBef>
                <a:spcPts val="0"/>
              </a:spcBef>
              <a:spcAft>
                <a:spcPts val="0"/>
              </a:spcAft>
              <a:buSzPts val="1100"/>
              <a:buChar char="●"/>
              <a:defRPr/>
            </a:lvl7pPr>
            <a:lvl8pPr lvl="7" rtl="0">
              <a:spcBef>
                <a:spcPts val="0"/>
              </a:spcBef>
              <a:spcAft>
                <a:spcPts val="0"/>
              </a:spcAft>
              <a:buSzPts val="1100"/>
              <a:buChar char="○"/>
              <a:defRPr/>
            </a:lvl8pPr>
            <a:lvl9pPr lvl="8" rtl="0">
              <a:spcBef>
                <a:spcPts val="0"/>
              </a:spcBef>
              <a:spcAft>
                <a:spcPts val="0"/>
              </a:spcAft>
              <a:buSzPts val="1100"/>
              <a:buChar char="■"/>
              <a:defRPr/>
            </a:lvl9pPr>
          </a:lstStyle>
          <a:p>
            <a:endParaRPr/>
          </a:p>
        </p:txBody>
      </p:sp>
      <p:sp>
        <p:nvSpPr>
          <p:cNvPr id="88" name="Google Shape;88;p17"/>
          <p:cNvSpPr>
            <a:spLocks noGrp="1"/>
          </p:cNvSpPr>
          <p:nvPr>
            <p:ph type="pic" idx="2"/>
          </p:nvPr>
        </p:nvSpPr>
        <p:spPr>
          <a:xfrm>
            <a:off x="3887391" y="740569"/>
            <a:ext cx="4629150" cy="3655219"/>
          </a:xfrm>
          <a:prstGeom prst="rect">
            <a:avLst/>
          </a:prstGeom>
          <a:noFill/>
          <a:ln>
            <a:noFill/>
          </a:ln>
        </p:spPr>
      </p:sp>
      <p:sp>
        <p:nvSpPr>
          <p:cNvPr id="89" name="Google Shape;89;p17"/>
          <p:cNvSpPr txBox="1">
            <a:spLocks noGrp="1"/>
          </p:cNvSpPr>
          <p:nvPr>
            <p:ph type="body" idx="1"/>
          </p:nvPr>
        </p:nvSpPr>
        <p:spPr>
          <a:xfrm>
            <a:off x="629841" y="1543050"/>
            <a:ext cx="2949178" cy="2858691"/>
          </a:xfrm>
          <a:prstGeom prst="rect">
            <a:avLst/>
          </a:prstGeom>
          <a:noFill/>
          <a:ln>
            <a:noFill/>
          </a:ln>
        </p:spPr>
        <p:txBody>
          <a:bodyPr spcFirstLastPara="1" wrap="square" lIns="68575" tIns="68575" rIns="68575" bIns="68575" anchor="t" anchorCtr="0">
            <a:noAutofit/>
          </a:bodyPr>
          <a:lstStyle>
            <a:lvl1pPr marL="457200" lvl="0" indent="-228600" rtl="0">
              <a:spcBef>
                <a:spcPts val="800"/>
              </a:spcBef>
              <a:spcAft>
                <a:spcPts val="0"/>
              </a:spcAft>
              <a:buSzPts val="1100"/>
              <a:buFont typeface="Calibri"/>
              <a:buNone/>
              <a:defRPr/>
            </a:lvl1pPr>
            <a:lvl2pPr marL="914400" lvl="1" indent="-228600" rtl="0">
              <a:spcBef>
                <a:spcPts val="400"/>
              </a:spcBef>
              <a:spcAft>
                <a:spcPts val="0"/>
              </a:spcAft>
              <a:buSzPts val="1100"/>
              <a:buFont typeface="Calibri"/>
              <a:buNone/>
              <a:defRPr/>
            </a:lvl2pPr>
            <a:lvl3pPr marL="1371600" lvl="2" indent="-228600" rtl="0">
              <a:spcBef>
                <a:spcPts val="400"/>
              </a:spcBef>
              <a:spcAft>
                <a:spcPts val="0"/>
              </a:spcAft>
              <a:buSzPts val="1100"/>
              <a:buFont typeface="Calibri"/>
              <a:buNone/>
              <a:defRPr/>
            </a:lvl3pPr>
            <a:lvl4pPr marL="1828800" lvl="3" indent="-228600" rtl="0">
              <a:spcBef>
                <a:spcPts val="400"/>
              </a:spcBef>
              <a:spcAft>
                <a:spcPts val="0"/>
              </a:spcAft>
              <a:buSzPts val="1100"/>
              <a:buFont typeface="Calibri"/>
              <a:buNone/>
              <a:defRPr/>
            </a:lvl4pPr>
            <a:lvl5pPr marL="2286000" lvl="4" indent="-228600" rtl="0">
              <a:spcBef>
                <a:spcPts val="400"/>
              </a:spcBef>
              <a:spcAft>
                <a:spcPts val="0"/>
              </a:spcAft>
              <a:buSzPts val="1100"/>
              <a:buFont typeface="Calibri"/>
              <a:buNone/>
              <a:defRPr/>
            </a:lvl5pPr>
            <a:lvl6pPr marL="2743200" lvl="5" indent="-228600" rtl="0">
              <a:spcBef>
                <a:spcPts val="400"/>
              </a:spcBef>
              <a:spcAft>
                <a:spcPts val="0"/>
              </a:spcAft>
              <a:buSzPts val="1100"/>
              <a:buFont typeface="Calibri"/>
              <a:buNone/>
              <a:defRPr/>
            </a:lvl6pPr>
            <a:lvl7pPr marL="3200400" lvl="6" indent="-228600" rtl="0">
              <a:spcBef>
                <a:spcPts val="400"/>
              </a:spcBef>
              <a:spcAft>
                <a:spcPts val="0"/>
              </a:spcAft>
              <a:buSzPts val="1100"/>
              <a:buFont typeface="Calibri"/>
              <a:buNone/>
              <a:defRPr/>
            </a:lvl7pPr>
            <a:lvl8pPr marL="3657600" lvl="7" indent="-228600" rtl="0">
              <a:spcBef>
                <a:spcPts val="400"/>
              </a:spcBef>
              <a:spcAft>
                <a:spcPts val="0"/>
              </a:spcAft>
              <a:buSzPts val="1100"/>
              <a:buFont typeface="Calibri"/>
              <a:buNone/>
              <a:defRPr/>
            </a:lvl8pPr>
            <a:lvl9pPr marL="4114800" lvl="8" indent="-228600" rtl="0">
              <a:spcBef>
                <a:spcPts val="400"/>
              </a:spcBef>
              <a:spcAft>
                <a:spcPts val="0"/>
              </a:spcAft>
              <a:buSzPts val="1100"/>
              <a:buFont typeface="Calibri"/>
              <a:buNone/>
              <a:defRPr/>
            </a:lvl9pPr>
          </a:lstStyle>
          <a:p>
            <a:endParaRPr/>
          </a:p>
        </p:txBody>
      </p:sp>
      <p:sp>
        <p:nvSpPr>
          <p:cNvPr id="90" name="Google Shape;90;p17"/>
          <p:cNvSpPr txBox="1">
            <a:spLocks noGrp="1"/>
          </p:cNvSpPr>
          <p:nvPr>
            <p:ph type="dt" idx="10"/>
          </p:nvPr>
        </p:nvSpPr>
        <p:spPr>
          <a:xfrm>
            <a:off x="628650" y="4767263"/>
            <a:ext cx="2057400" cy="273844"/>
          </a:xfrm>
          <a:prstGeom prst="rect">
            <a:avLst/>
          </a:prstGeom>
          <a:noFill/>
          <a:ln>
            <a:noFill/>
          </a:ln>
        </p:spPr>
        <p:txBody>
          <a:bodyPr spcFirstLastPara="1" wrap="square" lIns="68575" tIns="68575" rIns="68575" bIns="68575" anchor="ctr" anchorCtr="0">
            <a:noAutofit/>
          </a:bodyPr>
          <a:lstStyle>
            <a:lvl1pPr marL="0" marR="0" lvl="0" indent="-69850" algn="l" rtl="0">
              <a:spcBef>
                <a:spcPts val="0"/>
              </a:spcBef>
              <a:spcAft>
                <a:spcPts val="0"/>
              </a:spcAft>
              <a:buSzPts val="1100"/>
              <a:buChar char="●"/>
              <a:defRPr/>
            </a:lvl1pPr>
            <a:lvl2pPr marL="342900" marR="0" lvl="1" indent="-69850" algn="l" rtl="0">
              <a:spcBef>
                <a:spcPts val="0"/>
              </a:spcBef>
              <a:spcAft>
                <a:spcPts val="0"/>
              </a:spcAft>
              <a:buSzPts val="1100"/>
              <a:buChar char="○"/>
              <a:defRPr/>
            </a:lvl2pPr>
            <a:lvl3pPr marL="685800" marR="0" lvl="2" indent="-69850" algn="l" rtl="0">
              <a:spcBef>
                <a:spcPts val="0"/>
              </a:spcBef>
              <a:spcAft>
                <a:spcPts val="0"/>
              </a:spcAft>
              <a:buSzPts val="1100"/>
              <a:buChar char="■"/>
              <a:defRPr/>
            </a:lvl3pPr>
            <a:lvl4pPr marL="1028700" marR="0" lvl="3" indent="-69850" algn="l" rtl="0">
              <a:spcBef>
                <a:spcPts val="0"/>
              </a:spcBef>
              <a:spcAft>
                <a:spcPts val="0"/>
              </a:spcAft>
              <a:buSzPts val="1100"/>
              <a:buChar char="●"/>
              <a:defRPr/>
            </a:lvl4pPr>
            <a:lvl5pPr marL="1371600" marR="0" lvl="4" indent="-69850" algn="l" rtl="0">
              <a:spcBef>
                <a:spcPts val="0"/>
              </a:spcBef>
              <a:spcAft>
                <a:spcPts val="0"/>
              </a:spcAft>
              <a:buSzPts val="1100"/>
              <a:buChar char="○"/>
              <a:defRPr/>
            </a:lvl5pPr>
            <a:lvl6pPr marL="1714500" marR="0" lvl="5" indent="-69850" algn="l" rtl="0">
              <a:spcBef>
                <a:spcPts val="0"/>
              </a:spcBef>
              <a:spcAft>
                <a:spcPts val="0"/>
              </a:spcAft>
              <a:buSzPts val="1100"/>
              <a:buChar char="■"/>
              <a:defRPr/>
            </a:lvl6pPr>
            <a:lvl7pPr marL="2057400" marR="0" lvl="6" indent="-69850" algn="l" rtl="0">
              <a:spcBef>
                <a:spcPts val="0"/>
              </a:spcBef>
              <a:spcAft>
                <a:spcPts val="0"/>
              </a:spcAft>
              <a:buSzPts val="1100"/>
              <a:buChar char="●"/>
              <a:defRPr/>
            </a:lvl7pPr>
            <a:lvl8pPr marL="2400300" marR="0" lvl="7" indent="-69850" algn="l" rtl="0">
              <a:spcBef>
                <a:spcPts val="0"/>
              </a:spcBef>
              <a:spcAft>
                <a:spcPts val="0"/>
              </a:spcAft>
              <a:buSzPts val="1100"/>
              <a:buChar char="○"/>
              <a:defRPr/>
            </a:lvl8pPr>
            <a:lvl9pPr marL="2743200" marR="0" lvl="8" indent="-69850" algn="l" rtl="0">
              <a:spcBef>
                <a:spcPts val="0"/>
              </a:spcBef>
              <a:spcAft>
                <a:spcPts val="0"/>
              </a:spcAft>
              <a:buSzPts val="1100"/>
              <a:buChar char="■"/>
              <a:defRPr/>
            </a:lvl9pPr>
          </a:lstStyle>
          <a:p>
            <a:endParaRPr/>
          </a:p>
        </p:txBody>
      </p:sp>
      <p:sp>
        <p:nvSpPr>
          <p:cNvPr id="91" name="Google Shape;91;p17"/>
          <p:cNvSpPr txBox="1">
            <a:spLocks noGrp="1"/>
          </p:cNvSpPr>
          <p:nvPr>
            <p:ph type="ftr" idx="11"/>
          </p:nvPr>
        </p:nvSpPr>
        <p:spPr>
          <a:xfrm>
            <a:off x="3028950" y="4767263"/>
            <a:ext cx="3086100" cy="273844"/>
          </a:xfrm>
          <a:prstGeom prst="rect">
            <a:avLst/>
          </a:prstGeom>
          <a:noFill/>
          <a:ln>
            <a:noFill/>
          </a:ln>
        </p:spPr>
        <p:txBody>
          <a:bodyPr spcFirstLastPara="1" wrap="square" lIns="68575" tIns="68575" rIns="68575" bIns="68575" anchor="ctr" anchorCtr="0">
            <a:noAutofit/>
          </a:bodyPr>
          <a:lstStyle>
            <a:lvl1pPr marL="0" marR="0" lvl="0" indent="-69850" algn="ctr" rtl="0">
              <a:spcBef>
                <a:spcPts val="0"/>
              </a:spcBef>
              <a:spcAft>
                <a:spcPts val="0"/>
              </a:spcAft>
              <a:buSzPts val="1100"/>
              <a:buChar char="●"/>
              <a:defRPr/>
            </a:lvl1pPr>
            <a:lvl2pPr marL="342900" marR="0" lvl="1" indent="-69850" algn="l" rtl="0">
              <a:spcBef>
                <a:spcPts val="0"/>
              </a:spcBef>
              <a:spcAft>
                <a:spcPts val="0"/>
              </a:spcAft>
              <a:buSzPts val="1100"/>
              <a:buChar char="○"/>
              <a:defRPr/>
            </a:lvl2pPr>
            <a:lvl3pPr marL="685800" marR="0" lvl="2" indent="-69850" algn="l" rtl="0">
              <a:spcBef>
                <a:spcPts val="0"/>
              </a:spcBef>
              <a:spcAft>
                <a:spcPts val="0"/>
              </a:spcAft>
              <a:buSzPts val="1100"/>
              <a:buChar char="■"/>
              <a:defRPr/>
            </a:lvl3pPr>
            <a:lvl4pPr marL="1028700" marR="0" lvl="3" indent="-69850" algn="l" rtl="0">
              <a:spcBef>
                <a:spcPts val="0"/>
              </a:spcBef>
              <a:spcAft>
                <a:spcPts val="0"/>
              </a:spcAft>
              <a:buSzPts val="1100"/>
              <a:buChar char="●"/>
              <a:defRPr/>
            </a:lvl4pPr>
            <a:lvl5pPr marL="1371600" marR="0" lvl="4" indent="-69850" algn="l" rtl="0">
              <a:spcBef>
                <a:spcPts val="0"/>
              </a:spcBef>
              <a:spcAft>
                <a:spcPts val="0"/>
              </a:spcAft>
              <a:buSzPts val="1100"/>
              <a:buChar char="○"/>
              <a:defRPr/>
            </a:lvl5pPr>
            <a:lvl6pPr marL="1714500" marR="0" lvl="5" indent="-69850" algn="l" rtl="0">
              <a:spcBef>
                <a:spcPts val="0"/>
              </a:spcBef>
              <a:spcAft>
                <a:spcPts val="0"/>
              </a:spcAft>
              <a:buSzPts val="1100"/>
              <a:buChar char="■"/>
              <a:defRPr/>
            </a:lvl6pPr>
            <a:lvl7pPr marL="2057400" marR="0" lvl="6" indent="-69850" algn="l" rtl="0">
              <a:spcBef>
                <a:spcPts val="0"/>
              </a:spcBef>
              <a:spcAft>
                <a:spcPts val="0"/>
              </a:spcAft>
              <a:buSzPts val="1100"/>
              <a:buChar char="●"/>
              <a:defRPr/>
            </a:lvl7pPr>
            <a:lvl8pPr marL="2400300" marR="0" lvl="7" indent="-69850" algn="l" rtl="0">
              <a:spcBef>
                <a:spcPts val="0"/>
              </a:spcBef>
              <a:spcAft>
                <a:spcPts val="0"/>
              </a:spcAft>
              <a:buSzPts val="1100"/>
              <a:buChar char="○"/>
              <a:defRPr/>
            </a:lvl8pPr>
            <a:lvl9pPr marL="2743200" marR="0" lvl="8" indent="-69850" algn="l" rtl="0">
              <a:spcBef>
                <a:spcPts val="0"/>
              </a:spcBef>
              <a:spcAft>
                <a:spcPts val="0"/>
              </a:spcAft>
              <a:buSzPts val="1100"/>
              <a:buChar char="■"/>
              <a:defRPr/>
            </a:lvl9pPr>
          </a:lstStyle>
          <a:p>
            <a:endParaRPr/>
          </a:p>
        </p:txBody>
      </p:sp>
      <p:sp>
        <p:nvSpPr>
          <p:cNvPr id="92" name="Google Shape;92;p1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628650" y="273844"/>
            <a:ext cx="7886700" cy="994172"/>
          </a:xfrm>
          <a:prstGeom prst="rect">
            <a:avLst/>
          </a:prstGeom>
          <a:noFill/>
          <a:ln>
            <a:noFill/>
          </a:ln>
        </p:spPr>
        <p:txBody>
          <a:bodyPr spcFirstLastPara="1" wrap="square" lIns="68575" tIns="68575" rIns="68575" bIns="68575" anchor="ctr" anchorCtr="0">
            <a:noAutofit/>
          </a:bodyPr>
          <a:lstStyle>
            <a:lvl1pPr lvl="0" algn="l" rtl="0">
              <a:lnSpc>
                <a:spcPct val="90000"/>
              </a:lnSpc>
              <a:spcBef>
                <a:spcPts val="0"/>
              </a:spcBef>
              <a:spcAft>
                <a:spcPts val="0"/>
              </a:spcAft>
              <a:buClr>
                <a:schemeClr val="dk1"/>
              </a:buClr>
              <a:buSzPts val="1100"/>
              <a:buFont typeface="Calibri"/>
              <a:buNone/>
              <a:defRPr/>
            </a:lvl1pPr>
            <a:lvl2pPr lvl="1" rtl="0">
              <a:spcBef>
                <a:spcPts val="0"/>
              </a:spcBef>
              <a:spcAft>
                <a:spcPts val="0"/>
              </a:spcAft>
              <a:buSzPts val="1100"/>
              <a:buChar char="○"/>
              <a:defRPr/>
            </a:lvl2pPr>
            <a:lvl3pPr lvl="2" rtl="0">
              <a:spcBef>
                <a:spcPts val="0"/>
              </a:spcBef>
              <a:spcAft>
                <a:spcPts val="0"/>
              </a:spcAft>
              <a:buSzPts val="1100"/>
              <a:buChar char="■"/>
              <a:defRPr/>
            </a:lvl3pPr>
            <a:lvl4pPr lvl="3" rtl="0">
              <a:spcBef>
                <a:spcPts val="0"/>
              </a:spcBef>
              <a:spcAft>
                <a:spcPts val="0"/>
              </a:spcAft>
              <a:buSzPts val="1100"/>
              <a:buChar char="●"/>
              <a:defRPr/>
            </a:lvl4pPr>
            <a:lvl5pPr lvl="4" rtl="0">
              <a:spcBef>
                <a:spcPts val="0"/>
              </a:spcBef>
              <a:spcAft>
                <a:spcPts val="0"/>
              </a:spcAft>
              <a:buSzPts val="1100"/>
              <a:buChar char="○"/>
              <a:defRPr/>
            </a:lvl5pPr>
            <a:lvl6pPr lvl="5" rtl="0">
              <a:spcBef>
                <a:spcPts val="0"/>
              </a:spcBef>
              <a:spcAft>
                <a:spcPts val="0"/>
              </a:spcAft>
              <a:buSzPts val="1100"/>
              <a:buChar char="■"/>
              <a:defRPr/>
            </a:lvl6pPr>
            <a:lvl7pPr lvl="6" rtl="0">
              <a:spcBef>
                <a:spcPts val="0"/>
              </a:spcBef>
              <a:spcAft>
                <a:spcPts val="0"/>
              </a:spcAft>
              <a:buSzPts val="1100"/>
              <a:buChar char="●"/>
              <a:defRPr/>
            </a:lvl7pPr>
            <a:lvl8pPr lvl="7" rtl="0">
              <a:spcBef>
                <a:spcPts val="0"/>
              </a:spcBef>
              <a:spcAft>
                <a:spcPts val="0"/>
              </a:spcAft>
              <a:buSzPts val="1100"/>
              <a:buChar char="○"/>
              <a:defRPr/>
            </a:lvl8pPr>
            <a:lvl9pPr lvl="8" rtl="0">
              <a:spcBef>
                <a:spcPts val="0"/>
              </a:spcBef>
              <a:spcAft>
                <a:spcPts val="0"/>
              </a:spcAft>
              <a:buSzPts val="1100"/>
              <a:buChar char="■"/>
              <a:defRPr/>
            </a:lvl9pPr>
          </a:lstStyle>
          <a:p>
            <a:endParaRPr/>
          </a:p>
        </p:txBody>
      </p:sp>
      <p:sp>
        <p:nvSpPr>
          <p:cNvPr id="95" name="Google Shape;95;p18"/>
          <p:cNvSpPr txBox="1">
            <a:spLocks noGrp="1"/>
          </p:cNvSpPr>
          <p:nvPr>
            <p:ph type="body" idx="1"/>
          </p:nvPr>
        </p:nvSpPr>
        <p:spPr>
          <a:xfrm rot="5400000">
            <a:off x="2940248" y="-942380"/>
            <a:ext cx="3263503" cy="7886700"/>
          </a:xfrm>
          <a:prstGeom prst="rect">
            <a:avLst/>
          </a:prstGeom>
          <a:noFill/>
          <a:ln>
            <a:noFill/>
          </a:ln>
        </p:spPr>
        <p:txBody>
          <a:bodyPr spcFirstLastPara="1" wrap="square" lIns="68575" tIns="68575" rIns="68575" bIns="68575" anchor="t" anchorCtr="0">
            <a:noAutofit/>
          </a:bodyPr>
          <a:lstStyle>
            <a:lvl1pPr marL="457200" lvl="0" indent="-298450" algn="l" rtl="0">
              <a:lnSpc>
                <a:spcPct val="90000"/>
              </a:lnSpc>
              <a:spcBef>
                <a:spcPts val="800"/>
              </a:spcBef>
              <a:spcAft>
                <a:spcPts val="0"/>
              </a:spcAft>
              <a:buClr>
                <a:schemeClr val="dk1"/>
              </a:buClr>
              <a:buSzPts val="1100"/>
              <a:buFont typeface="Arial"/>
              <a:buChar char="•"/>
              <a:defRPr/>
            </a:lvl1pPr>
            <a:lvl2pPr marL="914400" lvl="1" indent="-298450" algn="l" rtl="0">
              <a:lnSpc>
                <a:spcPct val="90000"/>
              </a:lnSpc>
              <a:spcBef>
                <a:spcPts val="400"/>
              </a:spcBef>
              <a:spcAft>
                <a:spcPts val="0"/>
              </a:spcAft>
              <a:buClr>
                <a:schemeClr val="dk1"/>
              </a:buClr>
              <a:buSzPts val="1100"/>
              <a:buFont typeface="Arial"/>
              <a:buChar char="•"/>
              <a:defRPr/>
            </a:lvl2pPr>
            <a:lvl3pPr marL="1371600" lvl="2" indent="-298450" algn="l" rtl="0">
              <a:lnSpc>
                <a:spcPct val="90000"/>
              </a:lnSpc>
              <a:spcBef>
                <a:spcPts val="400"/>
              </a:spcBef>
              <a:spcAft>
                <a:spcPts val="0"/>
              </a:spcAft>
              <a:buClr>
                <a:schemeClr val="dk1"/>
              </a:buClr>
              <a:buSzPts val="1100"/>
              <a:buFont typeface="Arial"/>
              <a:buChar char="•"/>
              <a:defRPr/>
            </a:lvl3pPr>
            <a:lvl4pPr marL="1828800" lvl="3" indent="-298450" algn="l" rtl="0">
              <a:lnSpc>
                <a:spcPct val="90000"/>
              </a:lnSpc>
              <a:spcBef>
                <a:spcPts val="400"/>
              </a:spcBef>
              <a:spcAft>
                <a:spcPts val="0"/>
              </a:spcAft>
              <a:buClr>
                <a:schemeClr val="dk1"/>
              </a:buClr>
              <a:buSzPts val="1100"/>
              <a:buFont typeface="Arial"/>
              <a:buChar char="•"/>
              <a:defRPr/>
            </a:lvl4pPr>
            <a:lvl5pPr marL="2286000" lvl="4" indent="-298450" algn="l" rtl="0">
              <a:lnSpc>
                <a:spcPct val="90000"/>
              </a:lnSpc>
              <a:spcBef>
                <a:spcPts val="400"/>
              </a:spcBef>
              <a:spcAft>
                <a:spcPts val="0"/>
              </a:spcAft>
              <a:buClr>
                <a:schemeClr val="dk1"/>
              </a:buClr>
              <a:buSzPts val="1100"/>
              <a:buFont typeface="Arial"/>
              <a:buChar char="•"/>
              <a:defRPr/>
            </a:lvl5pPr>
            <a:lvl6pPr marL="2743200" lvl="5" indent="-298450" algn="l" rtl="0">
              <a:lnSpc>
                <a:spcPct val="90000"/>
              </a:lnSpc>
              <a:spcBef>
                <a:spcPts val="400"/>
              </a:spcBef>
              <a:spcAft>
                <a:spcPts val="0"/>
              </a:spcAft>
              <a:buClr>
                <a:schemeClr val="dk1"/>
              </a:buClr>
              <a:buSzPts val="1100"/>
              <a:buFont typeface="Arial"/>
              <a:buChar char="•"/>
              <a:defRPr/>
            </a:lvl6pPr>
            <a:lvl7pPr marL="3200400" lvl="6" indent="-298450" algn="l" rtl="0">
              <a:lnSpc>
                <a:spcPct val="90000"/>
              </a:lnSpc>
              <a:spcBef>
                <a:spcPts val="400"/>
              </a:spcBef>
              <a:spcAft>
                <a:spcPts val="0"/>
              </a:spcAft>
              <a:buClr>
                <a:schemeClr val="dk1"/>
              </a:buClr>
              <a:buSzPts val="1100"/>
              <a:buFont typeface="Arial"/>
              <a:buChar char="•"/>
              <a:defRPr/>
            </a:lvl7pPr>
            <a:lvl8pPr marL="3657600" lvl="7" indent="-298450" algn="l" rtl="0">
              <a:lnSpc>
                <a:spcPct val="90000"/>
              </a:lnSpc>
              <a:spcBef>
                <a:spcPts val="400"/>
              </a:spcBef>
              <a:spcAft>
                <a:spcPts val="0"/>
              </a:spcAft>
              <a:buClr>
                <a:schemeClr val="dk1"/>
              </a:buClr>
              <a:buSzPts val="1100"/>
              <a:buFont typeface="Arial"/>
              <a:buChar char="•"/>
              <a:defRPr/>
            </a:lvl8pPr>
            <a:lvl9pPr marL="4114800" lvl="8" indent="-298450" algn="l" rtl="0">
              <a:lnSpc>
                <a:spcPct val="90000"/>
              </a:lnSpc>
              <a:spcBef>
                <a:spcPts val="400"/>
              </a:spcBef>
              <a:spcAft>
                <a:spcPts val="0"/>
              </a:spcAft>
              <a:buClr>
                <a:schemeClr val="dk1"/>
              </a:buClr>
              <a:buSzPts val="1100"/>
              <a:buFont typeface="Arial"/>
              <a:buChar char="•"/>
              <a:defRPr/>
            </a:lvl9pPr>
          </a:lstStyle>
          <a:p>
            <a:endParaRPr/>
          </a:p>
        </p:txBody>
      </p:sp>
      <p:sp>
        <p:nvSpPr>
          <p:cNvPr id="96" name="Google Shape;96;p18"/>
          <p:cNvSpPr txBox="1">
            <a:spLocks noGrp="1"/>
          </p:cNvSpPr>
          <p:nvPr>
            <p:ph type="dt" idx="10"/>
          </p:nvPr>
        </p:nvSpPr>
        <p:spPr>
          <a:xfrm>
            <a:off x="628650" y="4767263"/>
            <a:ext cx="2057400" cy="273844"/>
          </a:xfrm>
          <a:prstGeom prst="rect">
            <a:avLst/>
          </a:prstGeom>
          <a:noFill/>
          <a:ln>
            <a:noFill/>
          </a:ln>
        </p:spPr>
        <p:txBody>
          <a:bodyPr spcFirstLastPara="1" wrap="square" lIns="68575" tIns="68575" rIns="68575" bIns="68575" anchor="ctr" anchorCtr="0">
            <a:noAutofit/>
          </a:bodyPr>
          <a:lstStyle>
            <a:lvl1pPr marL="0" marR="0" lvl="0" indent="-69850" algn="l" rtl="0">
              <a:spcBef>
                <a:spcPts val="0"/>
              </a:spcBef>
              <a:spcAft>
                <a:spcPts val="0"/>
              </a:spcAft>
              <a:buSzPts val="1100"/>
              <a:buChar char="●"/>
              <a:defRPr/>
            </a:lvl1pPr>
            <a:lvl2pPr marL="342900" marR="0" lvl="1" indent="-69850" algn="l" rtl="0">
              <a:spcBef>
                <a:spcPts val="0"/>
              </a:spcBef>
              <a:spcAft>
                <a:spcPts val="0"/>
              </a:spcAft>
              <a:buSzPts val="1100"/>
              <a:buChar char="○"/>
              <a:defRPr/>
            </a:lvl2pPr>
            <a:lvl3pPr marL="685800" marR="0" lvl="2" indent="-69850" algn="l" rtl="0">
              <a:spcBef>
                <a:spcPts val="0"/>
              </a:spcBef>
              <a:spcAft>
                <a:spcPts val="0"/>
              </a:spcAft>
              <a:buSzPts val="1100"/>
              <a:buChar char="■"/>
              <a:defRPr/>
            </a:lvl3pPr>
            <a:lvl4pPr marL="1028700" marR="0" lvl="3" indent="-69850" algn="l" rtl="0">
              <a:spcBef>
                <a:spcPts val="0"/>
              </a:spcBef>
              <a:spcAft>
                <a:spcPts val="0"/>
              </a:spcAft>
              <a:buSzPts val="1100"/>
              <a:buChar char="●"/>
              <a:defRPr/>
            </a:lvl4pPr>
            <a:lvl5pPr marL="1371600" marR="0" lvl="4" indent="-69850" algn="l" rtl="0">
              <a:spcBef>
                <a:spcPts val="0"/>
              </a:spcBef>
              <a:spcAft>
                <a:spcPts val="0"/>
              </a:spcAft>
              <a:buSzPts val="1100"/>
              <a:buChar char="○"/>
              <a:defRPr/>
            </a:lvl5pPr>
            <a:lvl6pPr marL="1714500" marR="0" lvl="5" indent="-69850" algn="l" rtl="0">
              <a:spcBef>
                <a:spcPts val="0"/>
              </a:spcBef>
              <a:spcAft>
                <a:spcPts val="0"/>
              </a:spcAft>
              <a:buSzPts val="1100"/>
              <a:buChar char="■"/>
              <a:defRPr/>
            </a:lvl6pPr>
            <a:lvl7pPr marL="2057400" marR="0" lvl="6" indent="-69850" algn="l" rtl="0">
              <a:spcBef>
                <a:spcPts val="0"/>
              </a:spcBef>
              <a:spcAft>
                <a:spcPts val="0"/>
              </a:spcAft>
              <a:buSzPts val="1100"/>
              <a:buChar char="●"/>
              <a:defRPr/>
            </a:lvl7pPr>
            <a:lvl8pPr marL="2400300" marR="0" lvl="7" indent="-69850" algn="l" rtl="0">
              <a:spcBef>
                <a:spcPts val="0"/>
              </a:spcBef>
              <a:spcAft>
                <a:spcPts val="0"/>
              </a:spcAft>
              <a:buSzPts val="1100"/>
              <a:buChar char="○"/>
              <a:defRPr/>
            </a:lvl8pPr>
            <a:lvl9pPr marL="2743200" marR="0" lvl="8" indent="-69850" algn="l" rtl="0">
              <a:spcBef>
                <a:spcPts val="0"/>
              </a:spcBef>
              <a:spcAft>
                <a:spcPts val="0"/>
              </a:spcAft>
              <a:buSzPts val="1100"/>
              <a:buChar char="■"/>
              <a:defRPr/>
            </a:lvl9pPr>
          </a:lstStyle>
          <a:p>
            <a:endParaRPr/>
          </a:p>
        </p:txBody>
      </p:sp>
      <p:sp>
        <p:nvSpPr>
          <p:cNvPr id="97" name="Google Shape;97;p18"/>
          <p:cNvSpPr txBox="1">
            <a:spLocks noGrp="1"/>
          </p:cNvSpPr>
          <p:nvPr>
            <p:ph type="ftr" idx="11"/>
          </p:nvPr>
        </p:nvSpPr>
        <p:spPr>
          <a:xfrm>
            <a:off x="3028950" y="4767263"/>
            <a:ext cx="3086100" cy="273844"/>
          </a:xfrm>
          <a:prstGeom prst="rect">
            <a:avLst/>
          </a:prstGeom>
          <a:noFill/>
          <a:ln>
            <a:noFill/>
          </a:ln>
        </p:spPr>
        <p:txBody>
          <a:bodyPr spcFirstLastPara="1" wrap="square" lIns="68575" tIns="68575" rIns="68575" bIns="68575" anchor="ctr" anchorCtr="0">
            <a:noAutofit/>
          </a:bodyPr>
          <a:lstStyle>
            <a:lvl1pPr marL="0" marR="0" lvl="0" indent="-69850" algn="ctr" rtl="0">
              <a:spcBef>
                <a:spcPts val="0"/>
              </a:spcBef>
              <a:spcAft>
                <a:spcPts val="0"/>
              </a:spcAft>
              <a:buSzPts val="1100"/>
              <a:buChar char="●"/>
              <a:defRPr/>
            </a:lvl1pPr>
            <a:lvl2pPr marL="342900" marR="0" lvl="1" indent="-69850" algn="l" rtl="0">
              <a:spcBef>
                <a:spcPts val="0"/>
              </a:spcBef>
              <a:spcAft>
                <a:spcPts val="0"/>
              </a:spcAft>
              <a:buSzPts val="1100"/>
              <a:buChar char="○"/>
              <a:defRPr/>
            </a:lvl2pPr>
            <a:lvl3pPr marL="685800" marR="0" lvl="2" indent="-69850" algn="l" rtl="0">
              <a:spcBef>
                <a:spcPts val="0"/>
              </a:spcBef>
              <a:spcAft>
                <a:spcPts val="0"/>
              </a:spcAft>
              <a:buSzPts val="1100"/>
              <a:buChar char="■"/>
              <a:defRPr/>
            </a:lvl3pPr>
            <a:lvl4pPr marL="1028700" marR="0" lvl="3" indent="-69850" algn="l" rtl="0">
              <a:spcBef>
                <a:spcPts val="0"/>
              </a:spcBef>
              <a:spcAft>
                <a:spcPts val="0"/>
              </a:spcAft>
              <a:buSzPts val="1100"/>
              <a:buChar char="●"/>
              <a:defRPr/>
            </a:lvl4pPr>
            <a:lvl5pPr marL="1371600" marR="0" lvl="4" indent="-69850" algn="l" rtl="0">
              <a:spcBef>
                <a:spcPts val="0"/>
              </a:spcBef>
              <a:spcAft>
                <a:spcPts val="0"/>
              </a:spcAft>
              <a:buSzPts val="1100"/>
              <a:buChar char="○"/>
              <a:defRPr/>
            </a:lvl5pPr>
            <a:lvl6pPr marL="1714500" marR="0" lvl="5" indent="-69850" algn="l" rtl="0">
              <a:spcBef>
                <a:spcPts val="0"/>
              </a:spcBef>
              <a:spcAft>
                <a:spcPts val="0"/>
              </a:spcAft>
              <a:buSzPts val="1100"/>
              <a:buChar char="■"/>
              <a:defRPr/>
            </a:lvl6pPr>
            <a:lvl7pPr marL="2057400" marR="0" lvl="6" indent="-69850" algn="l" rtl="0">
              <a:spcBef>
                <a:spcPts val="0"/>
              </a:spcBef>
              <a:spcAft>
                <a:spcPts val="0"/>
              </a:spcAft>
              <a:buSzPts val="1100"/>
              <a:buChar char="●"/>
              <a:defRPr/>
            </a:lvl7pPr>
            <a:lvl8pPr marL="2400300" marR="0" lvl="7" indent="-69850" algn="l" rtl="0">
              <a:spcBef>
                <a:spcPts val="0"/>
              </a:spcBef>
              <a:spcAft>
                <a:spcPts val="0"/>
              </a:spcAft>
              <a:buSzPts val="1100"/>
              <a:buChar char="○"/>
              <a:defRPr/>
            </a:lvl8pPr>
            <a:lvl9pPr marL="2743200" marR="0" lvl="8" indent="-69850" algn="l" rtl="0">
              <a:spcBef>
                <a:spcPts val="0"/>
              </a:spcBef>
              <a:spcAft>
                <a:spcPts val="0"/>
              </a:spcAft>
              <a:buSzPts val="1100"/>
              <a:buChar char="■"/>
              <a:defRPr/>
            </a:lvl9pPr>
          </a:lstStyle>
          <a:p>
            <a:endParaRPr/>
          </a:p>
        </p:txBody>
      </p:sp>
      <p:sp>
        <p:nvSpPr>
          <p:cNvPr id="98" name="Google Shape;98;p1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rot="5400000">
            <a:off x="5350073" y="1467446"/>
            <a:ext cx="4358879" cy="1971675"/>
          </a:xfrm>
          <a:prstGeom prst="rect">
            <a:avLst/>
          </a:prstGeom>
          <a:noFill/>
          <a:ln>
            <a:noFill/>
          </a:ln>
        </p:spPr>
        <p:txBody>
          <a:bodyPr spcFirstLastPara="1" wrap="square" lIns="68575" tIns="68575" rIns="68575" bIns="68575" anchor="ctr" anchorCtr="0">
            <a:noAutofit/>
          </a:bodyPr>
          <a:lstStyle>
            <a:lvl1pPr lvl="0" algn="l" rtl="0">
              <a:lnSpc>
                <a:spcPct val="90000"/>
              </a:lnSpc>
              <a:spcBef>
                <a:spcPts val="0"/>
              </a:spcBef>
              <a:spcAft>
                <a:spcPts val="0"/>
              </a:spcAft>
              <a:buClr>
                <a:schemeClr val="dk1"/>
              </a:buClr>
              <a:buSzPts val="1100"/>
              <a:buFont typeface="Calibri"/>
              <a:buNone/>
              <a:defRPr/>
            </a:lvl1pPr>
            <a:lvl2pPr lvl="1" rtl="0">
              <a:spcBef>
                <a:spcPts val="0"/>
              </a:spcBef>
              <a:spcAft>
                <a:spcPts val="0"/>
              </a:spcAft>
              <a:buSzPts val="1100"/>
              <a:buChar char="○"/>
              <a:defRPr/>
            </a:lvl2pPr>
            <a:lvl3pPr lvl="2" rtl="0">
              <a:spcBef>
                <a:spcPts val="0"/>
              </a:spcBef>
              <a:spcAft>
                <a:spcPts val="0"/>
              </a:spcAft>
              <a:buSzPts val="1100"/>
              <a:buChar char="■"/>
              <a:defRPr/>
            </a:lvl3pPr>
            <a:lvl4pPr lvl="3" rtl="0">
              <a:spcBef>
                <a:spcPts val="0"/>
              </a:spcBef>
              <a:spcAft>
                <a:spcPts val="0"/>
              </a:spcAft>
              <a:buSzPts val="1100"/>
              <a:buChar char="●"/>
              <a:defRPr/>
            </a:lvl4pPr>
            <a:lvl5pPr lvl="4" rtl="0">
              <a:spcBef>
                <a:spcPts val="0"/>
              </a:spcBef>
              <a:spcAft>
                <a:spcPts val="0"/>
              </a:spcAft>
              <a:buSzPts val="1100"/>
              <a:buChar char="○"/>
              <a:defRPr/>
            </a:lvl5pPr>
            <a:lvl6pPr lvl="5" rtl="0">
              <a:spcBef>
                <a:spcPts val="0"/>
              </a:spcBef>
              <a:spcAft>
                <a:spcPts val="0"/>
              </a:spcAft>
              <a:buSzPts val="1100"/>
              <a:buChar char="■"/>
              <a:defRPr/>
            </a:lvl6pPr>
            <a:lvl7pPr lvl="6" rtl="0">
              <a:spcBef>
                <a:spcPts val="0"/>
              </a:spcBef>
              <a:spcAft>
                <a:spcPts val="0"/>
              </a:spcAft>
              <a:buSzPts val="1100"/>
              <a:buChar char="●"/>
              <a:defRPr/>
            </a:lvl7pPr>
            <a:lvl8pPr lvl="7" rtl="0">
              <a:spcBef>
                <a:spcPts val="0"/>
              </a:spcBef>
              <a:spcAft>
                <a:spcPts val="0"/>
              </a:spcAft>
              <a:buSzPts val="1100"/>
              <a:buChar char="○"/>
              <a:defRPr/>
            </a:lvl8pPr>
            <a:lvl9pPr lvl="8" rtl="0">
              <a:spcBef>
                <a:spcPts val="0"/>
              </a:spcBef>
              <a:spcAft>
                <a:spcPts val="0"/>
              </a:spcAft>
              <a:buSzPts val="1100"/>
              <a:buChar char="■"/>
              <a:defRPr/>
            </a:lvl9pPr>
          </a:lstStyle>
          <a:p>
            <a:endParaRPr/>
          </a:p>
        </p:txBody>
      </p:sp>
      <p:sp>
        <p:nvSpPr>
          <p:cNvPr id="101" name="Google Shape;101;p19"/>
          <p:cNvSpPr txBox="1">
            <a:spLocks noGrp="1"/>
          </p:cNvSpPr>
          <p:nvPr>
            <p:ph type="body" idx="1"/>
          </p:nvPr>
        </p:nvSpPr>
        <p:spPr>
          <a:xfrm rot="5400000">
            <a:off x="1349573" y="-447079"/>
            <a:ext cx="4358879" cy="5800725"/>
          </a:xfrm>
          <a:prstGeom prst="rect">
            <a:avLst/>
          </a:prstGeom>
          <a:noFill/>
          <a:ln>
            <a:noFill/>
          </a:ln>
        </p:spPr>
        <p:txBody>
          <a:bodyPr spcFirstLastPara="1" wrap="square" lIns="68575" tIns="68575" rIns="68575" bIns="68575" anchor="t" anchorCtr="0">
            <a:noAutofit/>
          </a:bodyPr>
          <a:lstStyle>
            <a:lvl1pPr marL="457200" lvl="0" indent="-298450" algn="l" rtl="0">
              <a:lnSpc>
                <a:spcPct val="90000"/>
              </a:lnSpc>
              <a:spcBef>
                <a:spcPts val="800"/>
              </a:spcBef>
              <a:spcAft>
                <a:spcPts val="0"/>
              </a:spcAft>
              <a:buClr>
                <a:schemeClr val="dk1"/>
              </a:buClr>
              <a:buSzPts val="1100"/>
              <a:buFont typeface="Arial"/>
              <a:buChar char="•"/>
              <a:defRPr/>
            </a:lvl1pPr>
            <a:lvl2pPr marL="914400" lvl="1" indent="-298450" algn="l" rtl="0">
              <a:lnSpc>
                <a:spcPct val="90000"/>
              </a:lnSpc>
              <a:spcBef>
                <a:spcPts val="400"/>
              </a:spcBef>
              <a:spcAft>
                <a:spcPts val="0"/>
              </a:spcAft>
              <a:buClr>
                <a:schemeClr val="dk1"/>
              </a:buClr>
              <a:buSzPts val="1100"/>
              <a:buFont typeface="Arial"/>
              <a:buChar char="•"/>
              <a:defRPr/>
            </a:lvl2pPr>
            <a:lvl3pPr marL="1371600" lvl="2" indent="-298450" algn="l" rtl="0">
              <a:lnSpc>
                <a:spcPct val="90000"/>
              </a:lnSpc>
              <a:spcBef>
                <a:spcPts val="400"/>
              </a:spcBef>
              <a:spcAft>
                <a:spcPts val="0"/>
              </a:spcAft>
              <a:buClr>
                <a:schemeClr val="dk1"/>
              </a:buClr>
              <a:buSzPts val="1100"/>
              <a:buFont typeface="Arial"/>
              <a:buChar char="•"/>
              <a:defRPr/>
            </a:lvl3pPr>
            <a:lvl4pPr marL="1828800" lvl="3" indent="-298450" algn="l" rtl="0">
              <a:lnSpc>
                <a:spcPct val="90000"/>
              </a:lnSpc>
              <a:spcBef>
                <a:spcPts val="400"/>
              </a:spcBef>
              <a:spcAft>
                <a:spcPts val="0"/>
              </a:spcAft>
              <a:buClr>
                <a:schemeClr val="dk1"/>
              </a:buClr>
              <a:buSzPts val="1100"/>
              <a:buFont typeface="Arial"/>
              <a:buChar char="•"/>
              <a:defRPr/>
            </a:lvl4pPr>
            <a:lvl5pPr marL="2286000" lvl="4" indent="-298450" algn="l" rtl="0">
              <a:lnSpc>
                <a:spcPct val="90000"/>
              </a:lnSpc>
              <a:spcBef>
                <a:spcPts val="400"/>
              </a:spcBef>
              <a:spcAft>
                <a:spcPts val="0"/>
              </a:spcAft>
              <a:buClr>
                <a:schemeClr val="dk1"/>
              </a:buClr>
              <a:buSzPts val="1100"/>
              <a:buFont typeface="Arial"/>
              <a:buChar char="•"/>
              <a:defRPr/>
            </a:lvl5pPr>
            <a:lvl6pPr marL="2743200" lvl="5" indent="-298450" algn="l" rtl="0">
              <a:lnSpc>
                <a:spcPct val="90000"/>
              </a:lnSpc>
              <a:spcBef>
                <a:spcPts val="400"/>
              </a:spcBef>
              <a:spcAft>
                <a:spcPts val="0"/>
              </a:spcAft>
              <a:buClr>
                <a:schemeClr val="dk1"/>
              </a:buClr>
              <a:buSzPts val="1100"/>
              <a:buFont typeface="Arial"/>
              <a:buChar char="•"/>
              <a:defRPr/>
            </a:lvl6pPr>
            <a:lvl7pPr marL="3200400" lvl="6" indent="-298450" algn="l" rtl="0">
              <a:lnSpc>
                <a:spcPct val="90000"/>
              </a:lnSpc>
              <a:spcBef>
                <a:spcPts val="400"/>
              </a:spcBef>
              <a:spcAft>
                <a:spcPts val="0"/>
              </a:spcAft>
              <a:buClr>
                <a:schemeClr val="dk1"/>
              </a:buClr>
              <a:buSzPts val="1100"/>
              <a:buFont typeface="Arial"/>
              <a:buChar char="•"/>
              <a:defRPr/>
            </a:lvl7pPr>
            <a:lvl8pPr marL="3657600" lvl="7" indent="-298450" algn="l" rtl="0">
              <a:lnSpc>
                <a:spcPct val="90000"/>
              </a:lnSpc>
              <a:spcBef>
                <a:spcPts val="400"/>
              </a:spcBef>
              <a:spcAft>
                <a:spcPts val="0"/>
              </a:spcAft>
              <a:buClr>
                <a:schemeClr val="dk1"/>
              </a:buClr>
              <a:buSzPts val="1100"/>
              <a:buFont typeface="Arial"/>
              <a:buChar char="•"/>
              <a:defRPr/>
            </a:lvl8pPr>
            <a:lvl9pPr marL="4114800" lvl="8" indent="-298450" algn="l" rtl="0">
              <a:lnSpc>
                <a:spcPct val="90000"/>
              </a:lnSpc>
              <a:spcBef>
                <a:spcPts val="400"/>
              </a:spcBef>
              <a:spcAft>
                <a:spcPts val="0"/>
              </a:spcAft>
              <a:buClr>
                <a:schemeClr val="dk1"/>
              </a:buClr>
              <a:buSzPts val="1100"/>
              <a:buFont typeface="Arial"/>
              <a:buChar char="•"/>
              <a:defRPr/>
            </a:lvl9pPr>
          </a:lstStyle>
          <a:p>
            <a:endParaRPr/>
          </a:p>
        </p:txBody>
      </p:sp>
      <p:sp>
        <p:nvSpPr>
          <p:cNvPr id="102" name="Google Shape;102;p19"/>
          <p:cNvSpPr txBox="1">
            <a:spLocks noGrp="1"/>
          </p:cNvSpPr>
          <p:nvPr>
            <p:ph type="dt" idx="10"/>
          </p:nvPr>
        </p:nvSpPr>
        <p:spPr>
          <a:xfrm>
            <a:off x="628650" y="4767263"/>
            <a:ext cx="2057400" cy="273844"/>
          </a:xfrm>
          <a:prstGeom prst="rect">
            <a:avLst/>
          </a:prstGeom>
          <a:noFill/>
          <a:ln>
            <a:noFill/>
          </a:ln>
        </p:spPr>
        <p:txBody>
          <a:bodyPr spcFirstLastPara="1" wrap="square" lIns="68575" tIns="68575" rIns="68575" bIns="68575" anchor="ctr" anchorCtr="0">
            <a:noAutofit/>
          </a:bodyPr>
          <a:lstStyle>
            <a:lvl1pPr marL="0" marR="0" lvl="0" indent="-69850" algn="l" rtl="0">
              <a:spcBef>
                <a:spcPts val="0"/>
              </a:spcBef>
              <a:spcAft>
                <a:spcPts val="0"/>
              </a:spcAft>
              <a:buSzPts val="1100"/>
              <a:buChar char="●"/>
              <a:defRPr/>
            </a:lvl1pPr>
            <a:lvl2pPr marL="342900" marR="0" lvl="1" indent="-69850" algn="l" rtl="0">
              <a:spcBef>
                <a:spcPts val="0"/>
              </a:spcBef>
              <a:spcAft>
                <a:spcPts val="0"/>
              </a:spcAft>
              <a:buSzPts val="1100"/>
              <a:buChar char="○"/>
              <a:defRPr/>
            </a:lvl2pPr>
            <a:lvl3pPr marL="685800" marR="0" lvl="2" indent="-69850" algn="l" rtl="0">
              <a:spcBef>
                <a:spcPts val="0"/>
              </a:spcBef>
              <a:spcAft>
                <a:spcPts val="0"/>
              </a:spcAft>
              <a:buSzPts val="1100"/>
              <a:buChar char="■"/>
              <a:defRPr/>
            </a:lvl3pPr>
            <a:lvl4pPr marL="1028700" marR="0" lvl="3" indent="-69850" algn="l" rtl="0">
              <a:spcBef>
                <a:spcPts val="0"/>
              </a:spcBef>
              <a:spcAft>
                <a:spcPts val="0"/>
              </a:spcAft>
              <a:buSzPts val="1100"/>
              <a:buChar char="●"/>
              <a:defRPr/>
            </a:lvl4pPr>
            <a:lvl5pPr marL="1371600" marR="0" lvl="4" indent="-69850" algn="l" rtl="0">
              <a:spcBef>
                <a:spcPts val="0"/>
              </a:spcBef>
              <a:spcAft>
                <a:spcPts val="0"/>
              </a:spcAft>
              <a:buSzPts val="1100"/>
              <a:buChar char="○"/>
              <a:defRPr/>
            </a:lvl5pPr>
            <a:lvl6pPr marL="1714500" marR="0" lvl="5" indent="-69850" algn="l" rtl="0">
              <a:spcBef>
                <a:spcPts val="0"/>
              </a:spcBef>
              <a:spcAft>
                <a:spcPts val="0"/>
              </a:spcAft>
              <a:buSzPts val="1100"/>
              <a:buChar char="■"/>
              <a:defRPr/>
            </a:lvl6pPr>
            <a:lvl7pPr marL="2057400" marR="0" lvl="6" indent="-69850" algn="l" rtl="0">
              <a:spcBef>
                <a:spcPts val="0"/>
              </a:spcBef>
              <a:spcAft>
                <a:spcPts val="0"/>
              </a:spcAft>
              <a:buSzPts val="1100"/>
              <a:buChar char="●"/>
              <a:defRPr/>
            </a:lvl7pPr>
            <a:lvl8pPr marL="2400300" marR="0" lvl="7" indent="-69850" algn="l" rtl="0">
              <a:spcBef>
                <a:spcPts val="0"/>
              </a:spcBef>
              <a:spcAft>
                <a:spcPts val="0"/>
              </a:spcAft>
              <a:buSzPts val="1100"/>
              <a:buChar char="○"/>
              <a:defRPr/>
            </a:lvl8pPr>
            <a:lvl9pPr marL="2743200" marR="0" lvl="8" indent="-69850" algn="l" rtl="0">
              <a:spcBef>
                <a:spcPts val="0"/>
              </a:spcBef>
              <a:spcAft>
                <a:spcPts val="0"/>
              </a:spcAft>
              <a:buSzPts val="1100"/>
              <a:buChar char="■"/>
              <a:defRPr/>
            </a:lvl9pPr>
          </a:lstStyle>
          <a:p>
            <a:endParaRPr/>
          </a:p>
        </p:txBody>
      </p:sp>
      <p:sp>
        <p:nvSpPr>
          <p:cNvPr id="103" name="Google Shape;103;p19"/>
          <p:cNvSpPr txBox="1">
            <a:spLocks noGrp="1"/>
          </p:cNvSpPr>
          <p:nvPr>
            <p:ph type="ftr" idx="11"/>
          </p:nvPr>
        </p:nvSpPr>
        <p:spPr>
          <a:xfrm>
            <a:off x="3028950" y="4767263"/>
            <a:ext cx="3086100" cy="273844"/>
          </a:xfrm>
          <a:prstGeom prst="rect">
            <a:avLst/>
          </a:prstGeom>
          <a:noFill/>
          <a:ln>
            <a:noFill/>
          </a:ln>
        </p:spPr>
        <p:txBody>
          <a:bodyPr spcFirstLastPara="1" wrap="square" lIns="68575" tIns="68575" rIns="68575" bIns="68575" anchor="ctr" anchorCtr="0">
            <a:noAutofit/>
          </a:bodyPr>
          <a:lstStyle>
            <a:lvl1pPr marL="0" marR="0" lvl="0" indent="-69850" algn="ctr" rtl="0">
              <a:spcBef>
                <a:spcPts val="0"/>
              </a:spcBef>
              <a:spcAft>
                <a:spcPts val="0"/>
              </a:spcAft>
              <a:buSzPts val="1100"/>
              <a:buChar char="●"/>
              <a:defRPr/>
            </a:lvl1pPr>
            <a:lvl2pPr marL="342900" marR="0" lvl="1" indent="-69850" algn="l" rtl="0">
              <a:spcBef>
                <a:spcPts val="0"/>
              </a:spcBef>
              <a:spcAft>
                <a:spcPts val="0"/>
              </a:spcAft>
              <a:buSzPts val="1100"/>
              <a:buChar char="○"/>
              <a:defRPr/>
            </a:lvl2pPr>
            <a:lvl3pPr marL="685800" marR="0" lvl="2" indent="-69850" algn="l" rtl="0">
              <a:spcBef>
                <a:spcPts val="0"/>
              </a:spcBef>
              <a:spcAft>
                <a:spcPts val="0"/>
              </a:spcAft>
              <a:buSzPts val="1100"/>
              <a:buChar char="■"/>
              <a:defRPr/>
            </a:lvl3pPr>
            <a:lvl4pPr marL="1028700" marR="0" lvl="3" indent="-69850" algn="l" rtl="0">
              <a:spcBef>
                <a:spcPts val="0"/>
              </a:spcBef>
              <a:spcAft>
                <a:spcPts val="0"/>
              </a:spcAft>
              <a:buSzPts val="1100"/>
              <a:buChar char="●"/>
              <a:defRPr/>
            </a:lvl4pPr>
            <a:lvl5pPr marL="1371600" marR="0" lvl="4" indent="-69850" algn="l" rtl="0">
              <a:spcBef>
                <a:spcPts val="0"/>
              </a:spcBef>
              <a:spcAft>
                <a:spcPts val="0"/>
              </a:spcAft>
              <a:buSzPts val="1100"/>
              <a:buChar char="○"/>
              <a:defRPr/>
            </a:lvl5pPr>
            <a:lvl6pPr marL="1714500" marR="0" lvl="5" indent="-69850" algn="l" rtl="0">
              <a:spcBef>
                <a:spcPts val="0"/>
              </a:spcBef>
              <a:spcAft>
                <a:spcPts val="0"/>
              </a:spcAft>
              <a:buSzPts val="1100"/>
              <a:buChar char="■"/>
              <a:defRPr/>
            </a:lvl6pPr>
            <a:lvl7pPr marL="2057400" marR="0" lvl="6" indent="-69850" algn="l" rtl="0">
              <a:spcBef>
                <a:spcPts val="0"/>
              </a:spcBef>
              <a:spcAft>
                <a:spcPts val="0"/>
              </a:spcAft>
              <a:buSzPts val="1100"/>
              <a:buChar char="●"/>
              <a:defRPr/>
            </a:lvl7pPr>
            <a:lvl8pPr marL="2400300" marR="0" lvl="7" indent="-69850" algn="l" rtl="0">
              <a:spcBef>
                <a:spcPts val="0"/>
              </a:spcBef>
              <a:spcAft>
                <a:spcPts val="0"/>
              </a:spcAft>
              <a:buSzPts val="1100"/>
              <a:buChar char="○"/>
              <a:defRPr/>
            </a:lvl8pPr>
            <a:lvl9pPr marL="2743200" marR="0" lvl="8" indent="-69850" algn="l" rtl="0">
              <a:spcBef>
                <a:spcPts val="0"/>
              </a:spcBef>
              <a:spcAft>
                <a:spcPts val="0"/>
              </a:spcAft>
              <a:buSzPts val="1100"/>
              <a:buChar char="■"/>
              <a:defRPr/>
            </a:lvl9pPr>
          </a:lstStyle>
          <a:p>
            <a:endParaRPr/>
          </a:p>
        </p:txBody>
      </p:sp>
      <p:sp>
        <p:nvSpPr>
          <p:cNvPr id="104" name="Google Shape;104;p1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57200" y="205978"/>
            <a:ext cx="8229600" cy="85725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5" name="Google Shape;15;p3"/>
          <p:cNvSpPr txBox="1">
            <a:spLocks noGrp="1"/>
          </p:cNvSpPr>
          <p:nvPr>
            <p:ph type="body" idx="1"/>
          </p:nvPr>
        </p:nvSpPr>
        <p:spPr>
          <a:xfrm>
            <a:off x="457200" y="1200150"/>
            <a:ext cx="8229600" cy="3725681"/>
          </a:xfrm>
          <a:prstGeom prst="rect">
            <a:avLst/>
          </a:prstGeom>
        </p:spPr>
        <p:txBody>
          <a:bodyPr spcFirstLastPara="1" wrap="square" lIns="91425" tIns="91425" rIns="91425" bIns="91425" anchor="t" anchorCtr="0">
            <a:noAutofit/>
          </a:bodyPr>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16" name="Google Shape;16;p3"/>
          <p:cNvSpPr txBox="1">
            <a:spLocks noGrp="1"/>
          </p:cNvSpPr>
          <p:nvPr>
            <p:ph type="sldNum" idx="12"/>
          </p:nvPr>
        </p:nvSpPr>
        <p:spPr>
          <a:xfrm>
            <a:off x="8556791" y="4749851"/>
            <a:ext cx="548700" cy="393525"/>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57200" y="205978"/>
            <a:ext cx="8229600" cy="85725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9" name="Google Shape;19;p4"/>
          <p:cNvSpPr txBox="1">
            <a:spLocks noGrp="1"/>
          </p:cNvSpPr>
          <p:nvPr>
            <p:ph type="body" idx="1"/>
          </p:nvPr>
        </p:nvSpPr>
        <p:spPr>
          <a:xfrm>
            <a:off x="457200" y="1200150"/>
            <a:ext cx="3994526" cy="3725681"/>
          </a:xfrm>
          <a:prstGeom prst="rect">
            <a:avLst/>
          </a:prstGeom>
        </p:spPr>
        <p:txBody>
          <a:bodyPr spcFirstLastPara="1" wrap="square" lIns="91425" tIns="91425" rIns="91425" bIns="91425" anchor="t" anchorCtr="0">
            <a:noAutofit/>
          </a:bodyPr>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 name="Google Shape;20;p4"/>
          <p:cNvSpPr txBox="1">
            <a:spLocks noGrp="1"/>
          </p:cNvSpPr>
          <p:nvPr>
            <p:ph type="body" idx="2"/>
          </p:nvPr>
        </p:nvSpPr>
        <p:spPr>
          <a:xfrm>
            <a:off x="4692274" y="1200150"/>
            <a:ext cx="3994526" cy="3725681"/>
          </a:xfrm>
          <a:prstGeom prst="rect">
            <a:avLst/>
          </a:prstGeom>
        </p:spPr>
        <p:txBody>
          <a:bodyPr spcFirstLastPara="1" wrap="square" lIns="91425" tIns="91425" rIns="91425" bIns="91425" anchor="t" anchorCtr="0">
            <a:noAutofit/>
          </a:bodyPr>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1" name="Google Shape;21;p4"/>
          <p:cNvSpPr txBox="1">
            <a:spLocks noGrp="1"/>
          </p:cNvSpPr>
          <p:nvPr>
            <p:ph type="sldNum" idx="12"/>
          </p:nvPr>
        </p:nvSpPr>
        <p:spPr>
          <a:xfrm>
            <a:off x="8556791" y="4749851"/>
            <a:ext cx="548700" cy="393525"/>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457200" y="205978"/>
            <a:ext cx="8229600" cy="85725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4" name="Google Shape;24;p5"/>
          <p:cNvSpPr txBox="1">
            <a:spLocks noGrp="1"/>
          </p:cNvSpPr>
          <p:nvPr>
            <p:ph type="sldNum" idx="12"/>
          </p:nvPr>
        </p:nvSpPr>
        <p:spPr>
          <a:xfrm>
            <a:off x="8556791" y="4749851"/>
            <a:ext cx="548700" cy="393525"/>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5"/>
        <p:cNvGrpSpPr/>
        <p:nvPr/>
      </p:nvGrpSpPr>
      <p:grpSpPr>
        <a:xfrm>
          <a:off x="0" y="0"/>
          <a:ext cx="0" cy="0"/>
          <a:chOff x="0" y="0"/>
          <a:chExt cx="0" cy="0"/>
        </a:xfrm>
      </p:grpSpPr>
      <p:sp>
        <p:nvSpPr>
          <p:cNvPr id="26" name="Google Shape;26;p6"/>
          <p:cNvSpPr txBox="1">
            <a:spLocks noGrp="1"/>
          </p:cNvSpPr>
          <p:nvPr>
            <p:ph type="body" idx="1"/>
          </p:nvPr>
        </p:nvSpPr>
        <p:spPr>
          <a:xfrm>
            <a:off x="457200" y="4406309"/>
            <a:ext cx="8229600" cy="51952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SzPts val="1800"/>
              <a:buNone/>
              <a:defRPr sz="1800"/>
            </a:lvl1pPr>
          </a:lstStyle>
          <a:p>
            <a:endParaRPr/>
          </a:p>
        </p:txBody>
      </p:sp>
      <p:sp>
        <p:nvSpPr>
          <p:cNvPr id="27" name="Google Shape;27;p6"/>
          <p:cNvSpPr txBox="1">
            <a:spLocks noGrp="1"/>
          </p:cNvSpPr>
          <p:nvPr>
            <p:ph type="sldNum" idx="12"/>
          </p:nvPr>
        </p:nvSpPr>
        <p:spPr>
          <a:xfrm>
            <a:off x="8556791" y="4749851"/>
            <a:ext cx="548700" cy="393525"/>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
        <p:cNvGrpSpPr/>
        <p:nvPr/>
      </p:nvGrpSpPr>
      <p:grpSpPr>
        <a:xfrm>
          <a:off x="0" y="0"/>
          <a:ext cx="0" cy="0"/>
          <a:chOff x="0" y="0"/>
          <a:chExt cx="0" cy="0"/>
        </a:xfrm>
      </p:grpSpPr>
      <p:sp>
        <p:nvSpPr>
          <p:cNvPr id="29" name="Google Shape;29;p7"/>
          <p:cNvSpPr txBox="1">
            <a:spLocks noGrp="1"/>
          </p:cNvSpPr>
          <p:nvPr>
            <p:ph type="sldNum" idx="12"/>
          </p:nvPr>
        </p:nvSpPr>
        <p:spPr>
          <a:xfrm>
            <a:off x="8556791" y="4749851"/>
            <a:ext cx="548700" cy="393525"/>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6"/>
        <p:cNvGrpSpPr/>
        <p:nvPr/>
      </p:nvGrpSpPr>
      <p:grpSpPr>
        <a:xfrm>
          <a:off x="0" y="0"/>
          <a:ext cx="0" cy="0"/>
          <a:chOff x="0" y="0"/>
          <a:chExt cx="0" cy="0"/>
        </a:xfrm>
      </p:grpSpPr>
      <p:sp>
        <p:nvSpPr>
          <p:cNvPr id="37" name="Google Shape;37;p9"/>
          <p:cNvSpPr txBox="1">
            <a:spLocks noGrp="1"/>
          </p:cNvSpPr>
          <p:nvPr>
            <p:ph type="ctrTitle"/>
          </p:nvPr>
        </p:nvSpPr>
        <p:spPr>
          <a:xfrm>
            <a:off x="1143000" y="841772"/>
            <a:ext cx="6858000" cy="1790700"/>
          </a:xfrm>
          <a:prstGeom prst="rect">
            <a:avLst/>
          </a:prstGeom>
          <a:noFill/>
          <a:ln>
            <a:noFill/>
          </a:ln>
        </p:spPr>
        <p:txBody>
          <a:bodyPr spcFirstLastPara="1" wrap="square" lIns="68575" tIns="68575" rIns="68575" bIns="68575" anchor="b" anchorCtr="0">
            <a:noAutofit/>
          </a:bodyPr>
          <a:lstStyle>
            <a:lvl1pPr marL="0" marR="0" lvl="0" indent="0" algn="ctr" rtl="0">
              <a:lnSpc>
                <a:spcPct val="90000"/>
              </a:lnSpc>
              <a:spcBef>
                <a:spcPts val="0"/>
              </a:spcBef>
              <a:spcAft>
                <a:spcPts val="0"/>
              </a:spcAft>
              <a:buClr>
                <a:schemeClr val="dk1"/>
              </a:buClr>
              <a:buSzPts val="1100"/>
              <a:buFont typeface="Calibri"/>
              <a:buNone/>
              <a:defRPr/>
            </a:lvl1pPr>
            <a:lvl2pPr marL="0" marR="0" lvl="1" indent="-69850" algn="l" rtl="0">
              <a:spcBef>
                <a:spcPts val="0"/>
              </a:spcBef>
              <a:spcAft>
                <a:spcPts val="0"/>
              </a:spcAft>
              <a:buSzPts val="1100"/>
              <a:buChar char="○"/>
              <a:defRPr/>
            </a:lvl2pPr>
            <a:lvl3pPr marL="0" marR="0" lvl="2" indent="-69850" algn="l" rtl="0">
              <a:spcBef>
                <a:spcPts val="0"/>
              </a:spcBef>
              <a:spcAft>
                <a:spcPts val="0"/>
              </a:spcAft>
              <a:buSzPts val="1100"/>
              <a:buChar char="■"/>
              <a:defRPr/>
            </a:lvl3pPr>
            <a:lvl4pPr marL="0" marR="0" lvl="3" indent="-69850" algn="l" rtl="0">
              <a:spcBef>
                <a:spcPts val="0"/>
              </a:spcBef>
              <a:spcAft>
                <a:spcPts val="0"/>
              </a:spcAft>
              <a:buSzPts val="1100"/>
              <a:buChar char="●"/>
              <a:defRPr/>
            </a:lvl4pPr>
            <a:lvl5pPr marL="0" marR="0" lvl="4" indent="-69850" algn="l" rtl="0">
              <a:spcBef>
                <a:spcPts val="0"/>
              </a:spcBef>
              <a:spcAft>
                <a:spcPts val="0"/>
              </a:spcAft>
              <a:buSzPts val="1100"/>
              <a:buChar char="○"/>
              <a:defRPr/>
            </a:lvl5pPr>
            <a:lvl6pPr marL="0" marR="0" lvl="5" indent="-69850" algn="l" rtl="0">
              <a:spcBef>
                <a:spcPts val="0"/>
              </a:spcBef>
              <a:spcAft>
                <a:spcPts val="0"/>
              </a:spcAft>
              <a:buSzPts val="1100"/>
              <a:buChar char="■"/>
              <a:defRPr/>
            </a:lvl6pPr>
            <a:lvl7pPr marL="0" marR="0" lvl="6" indent="-69850" algn="l" rtl="0">
              <a:spcBef>
                <a:spcPts val="0"/>
              </a:spcBef>
              <a:spcAft>
                <a:spcPts val="0"/>
              </a:spcAft>
              <a:buSzPts val="1100"/>
              <a:buChar char="●"/>
              <a:defRPr/>
            </a:lvl7pPr>
            <a:lvl8pPr marL="0" marR="0" lvl="7" indent="-69850" algn="l" rtl="0">
              <a:spcBef>
                <a:spcPts val="0"/>
              </a:spcBef>
              <a:spcAft>
                <a:spcPts val="0"/>
              </a:spcAft>
              <a:buSzPts val="1100"/>
              <a:buChar char="○"/>
              <a:defRPr/>
            </a:lvl8pPr>
            <a:lvl9pPr marL="0" marR="0" lvl="8" indent="-69850" algn="l" rtl="0">
              <a:spcBef>
                <a:spcPts val="0"/>
              </a:spcBef>
              <a:spcAft>
                <a:spcPts val="0"/>
              </a:spcAft>
              <a:buSzPts val="1100"/>
              <a:buChar char="■"/>
              <a:defRPr/>
            </a:lvl9pPr>
          </a:lstStyle>
          <a:p>
            <a:endParaRPr/>
          </a:p>
        </p:txBody>
      </p:sp>
      <p:sp>
        <p:nvSpPr>
          <p:cNvPr id="38" name="Google Shape;38;p9"/>
          <p:cNvSpPr txBox="1">
            <a:spLocks noGrp="1"/>
          </p:cNvSpPr>
          <p:nvPr>
            <p:ph type="subTitle" idx="1"/>
          </p:nvPr>
        </p:nvSpPr>
        <p:spPr>
          <a:xfrm>
            <a:off x="1143000" y="2701529"/>
            <a:ext cx="6858000" cy="1241821"/>
          </a:xfrm>
          <a:prstGeom prst="rect">
            <a:avLst/>
          </a:prstGeom>
          <a:noFill/>
          <a:ln>
            <a:noFill/>
          </a:ln>
        </p:spPr>
        <p:txBody>
          <a:bodyPr spcFirstLastPara="1" wrap="square" lIns="68575" tIns="68575" rIns="68575" bIns="68575" anchor="t" anchorCtr="0">
            <a:noAutofit/>
          </a:bodyPr>
          <a:lstStyle>
            <a:lvl1pPr marL="0" marR="0" lvl="0" indent="0" algn="ctr" rtl="0">
              <a:lnSpc>
                <a:spcPct val="90000"/>
              </a:lnSpc>
              <a:spcBef>
                <a:spcPts val="800"/>
              </a:spcBef>
              <a:spcAft>
                <a:spcPts val="0"/>
              </a:spcAft>
              <a:buClr>
                <a:schemeClr val="dk1"/>
              </a:buClr>
              <a:buSzPts val="1100"/>
              <a:buFont typeface="Arial"/>
              <a:buNone/>
              <a:defRPr/>
            </a:lvl1pPr>
            <a:lvl2pPr marL="342900" marR="0" lvl="1" indent="0" algn="ctr" rtl="0">
              <a:lnSpc>
                <a:spcPct val="90000"/>
              </a:lnSpc>
              <a:spcBef>
                <a:spcPts val="400"/>
              </a:spcBef>
              <a:spcAft>
                <a:spcPts val="0"/>
              </a:spcAft>
              <a:buClr>
                <a:schemeClr val="dk1"/>
              </a:buClr>
              <a:buSzPts val="1100"/>
              <a:buFont typeface="Arial"/>
              <a:buNone/>
              <a:defRPr/>
            </a:lvl2pPr>
            <a:lvl3pPr marL="685800" marR="0" lvl="2" indent="0" algn="ctr" rtl="0">
              <a:lnSpc>
                <a:spcPct val="90000"/>
              </a:lnSpc>
              <a:spcBef>
                <a:spcPts val="400"/>
              </a:spcBef>
              <a:spcAft>
                <a:spcPts val="0"/>
              </a:spcAft>
              <a:buClr>
                <a:schemeClr val="dk1"/>
              </a:buClr>
              <a:buSzPts val="1100"/>
              <a:buFont typeface="Arial"/>
              <a:buNone/>
              <a:defRPr/>
            </a:lvl3pPr>
            <a:lvl4pPr marL="1028700" marR="0" lvl="3" indent="0" algn="ctr" rtl="0">
              <a:lnSpc>
                <a:spcPct val="90000"/>
              </a:lnSpc>
              <a:spcBef>
                <a:spcPts val="400"/>
              </a:spcBef>
              <a:spcAft>
                <a:spcPts val="0"/>
              </a:spcAft>
              <a:buClr>
                <a:schemeClr val="dk1"/>
              </a:buClr>
              <a:buSzPts val="1100"/>
              <a:buFont typeface="Arial"/>
              <a:buNone/>
              <a:defRPr/>
            </a:lvl4pPr>
            <a:lvl5pPr marL="1371600" marR="0" lvl="4" indent="0" algn="ctr" rtl="0">
              <a:lnSpc>
                <a:spcPct val="90000"/>
              </a:lnSpc>
              <a:spcBef>
                <a:spcPts val="400"/>
              </a:spcBef>
              <a:spcAft>
                <a:spcPts val="0"/>
              </a:spcAft>
              <a:buClr>
                <a:schemeClr val="dk1"/>
              </a:buClr>
              <a:buSzPts val="1100"/>
              <a:buFont typeface="Arial"/>
              <a:buNone/>
              <a:defRPr/>
            </a:lvl5pPr>
            <a:lvl6pPr marL="1714500" marR="0" lvl="5" indent="0" algn="ctr" rtl="0">
              <a:lnSpc>
                <a:spcPct val="90000"/>
              </a:lnSpc>
              <a:spcBef>
                <a:spcPts val="400"/>
              </a:spcBef>
              <a:spcAft>
                <a:spcPts val="0"/>
              </a:spcAft>
              <a:buClr>
                <a:schemeClr val="dk1"/>
              </a:buClr>
              <a:buSzPts val="1100"/>
              <a:buFont typeface="Arial"/>
              <a:buNone/>
              <a:defRPr/>
            </a:lvl6pPr>
            <a:lvl7pPr marL="2057400" marR="0" lvl="6" indent="0" algn="ctr" rtl="0">
              <a:lnSpc>
                <a:spcPct val="90000"/>
              </a:lnSpc>
              <a:spcBef>
                <a:spcPts val="400"/>
              </a:spcBef>
              <a:spcAft>
                <a:spcPts val="0"/>
              </a:spcAft>
              <a:buClr>
                <a:schemeClr val="dk1"/>
              </a:buClr>
              <a:buSzPts val="1100"/>
              <a:buFont typeface="Arial"/>
              <a:buNone/>
              <a:defRPr/>
            </a:lvl7pPr>
            <a:lvl8pPr marL="2400300" marR="0" lvl="7" indent="0" algn="ctr" rtl="0">
              <a:lnSpc>
                <a:spcPct val="90000"/>
              </a:lnSpc>
              <a:spcBef>
                <a:spcPts val="400"/>
              </a:spcBef>
              <a:spcAft>
                <a:spcPts val="0"/>
              </a:spcAft>
              <a:buClr>
                <a:schemeClr val="dk1"/>
              </a:buClr>
              <a:buSzPts val="1100"/>
              <a:buFont typeface="Arial"/>
              <a:buNone/>
              <a:defRPr/>
            </a:lvl8pPr>
            <a:lvl9pPr marL="2743200" marR="0" lvl="8" indent="0" algn="ctr" rtl="0">
              <a:lnSpc>
                <a:spcPct val="90000"/>
              </a:lnSpc>
              <a:spcBef>
                <a:spcPts val="400"/>
              </a:spcBef>
              <a:spcAft>
                <a:spcPts val="0"/>
              </a:spcAft>
              <a:buClr>
                <a:schemeClr val="dk1"/>
              </a:buClr>
              <a:buSzPts val="1100"/>
              <a:buFont typeface="Arial"/>
              <a:buNone/>
              <a:defRPr/>
            </a:lvl9pPr>
          </a:lstStyle>
          <a:p>
            <a:endParaRPr/>
          </a:p>
        </p:txBody>
      </p:sp>
      <p:sp>
        <p:nvSpPr>
          <p:cNvPr id="39" name="Google Shape;39;p9"/>
          <p:cNvSpPr txBox="1">
            <a:spLocks noGrp="1"/>
          </p:cNvSpPr>
          <p:nvPr>
            <p:ph type="dt" idx="10"/>
          </p:nvPr>
        </p:nvSpPr>
        <p:spPr>
          <a:xfrm>
            <a:off x="628650" y="4767263"/>
            <a:ext cx="2057400" cy="273844"/>
          </a:xfrm>
          <a:prstGeom prst="rect">
            <a:avLst/>
          </a:prstGeom>
          <a:noFill/>
          <a:ln>
            <a:noFill/>
          </a:ln>
        </p:spPr>
        <p:txBody>
          <a:bodyPr spcFirstLastPara="1" wrap="square" lIns="68575" tIns="68575" rIns="68575" bIns="68575" anchor="ctr" anchorCtr="0">
            <a:noAutofit/>
          </a:bodyPr>
          <a:lstStyle>
            <a:lvl1pPr marL="0" marR="0" lvl="0" indent="-69850" algn="l" rtl="0">
              <a:spcBef>
                <a:spcPts val="0"/>
              </a:spcBef>
              <a:spcAft>
                <a:spcPts val="0"/>
              </a:spcAft>
              <a:buSzPts val="1100"/>
              <a:buChar char="●"/>
              <a:defRPr/>
            </a:lvl1pPr>
            <a:lvl2pPr marL="342900" marR="0" lvl="1" indent="-69850" algn="l" rtl="0">
              <a:spcBef>
                <a:spcPts val="0"/>
              </a:spcBef>
              <a:spcAft>
                <a:spcPts val="0"/>
              </a:spcAft>
              <a:buSzPts val="1100"/>
              <a:buChar char="○"/>
              <a:defRPr/>
            </a:lvl2pPr>
            <a:lvl3pPr marL="685800" marR="0" lvl="2" indent="-69850" algn="l" rtl="0">
              <a:spcBef>
                <a:spcPts val="0"/>
              </a:spcBef>
              <a:spcAft>
                <a:spcPts val="0"/>
              </a:spcAft>
              <a:buSzPts val="1100"/>
              <a:buChar char="■"/>
              <a:defRPr/>
            </a:lvl3pPr>
            <a:lvl4pPr marL="1028700" marR="0" lvl="3" indent="-69850" algn="l" rtl="0">
              <a:spcBef>
                <a:spcPts val="0"/>
              </a:spcBef>
              <a:spcAft>
                <a:spcPts val="0"/>
              </a:spcAft>
              <a:buSzPts val="1100"/>
              <a:buChar char="●"/>
              <a:defRPr/>
            </a:lvl4pPr>
            <a:lvl5pPr marL="1371600" marR="0" lvl="4" indent="-69850" algn="l" rtl="0">
              <a:spcBef>
                <a:spcPts val="0"/>
              </a:spcBef>
              <a:spcAft>
                <a:spcPts val="0"/>
              </a:spcAft>
              <a:buSzPts val="1100"/>
              <a:buChar char="○"/>
              <a:defRPr/>
            </a:lvl5pPr>
            <a:lvl6pPr marL="1714500" marR="0" lvl="5" indent="-69850" algn="l" rtl="0">
              <a:spcBef>
                <a:spcPts val="0"/>
              </a:spcBef>
              <a:spcAft>
                <a:spcPts val="0"/>
              </a:spcAft>
              <a:buSzPts val="1100"/>
              <a:buChar char="■"/>
              <a:defRPr/>
            </a:lvl6pPr>
            <a:lvl7pPr marL="2057400" marR="0" lvl="6" indent="-69850" algn="l" rtl="0">
              <a:spcBef>
                <a:spcPts val="0"/>
              </a:spcBef>
              <a:spcAft>
                <a:spcPts val="0"/>
              </a:spcAft>
              <a:buSzPts val="1100"/>
              <a:buChar char="●"/>
              <a:defRPr/>
            </a:lvl7pPr>
            <a:lvl8pPr marL="2400300" marR="0" lvl="7" indent="-69850" algn="l" rtl="0">
              <a:spcBef>
                <a:spcPts val="0"/>
              </a:spcBef>
              <a:spcAft>
                <a:spcPts val="0"/>
              </a:spcAft>
              <a:buSzPts val="1100"/>
              <a:buChar char="○"/>
              <a:defRPr/>
            </a:lvl8pPr>
            <a:lvl9pPr marL="2743200" marR="0" lvl="8" indent="-69850" algn="l" rtl="0">
              <a:spcBef>
                <a:spcPts val="0"/>
              </a:spcBef>
              <a:spcAft>
                <a:spcPts val="0"/>
              </a:spcAft>
              <a:buSzPts val="1100"/>
              <a:buChar char="■"/>
              <a:defRPr/>
            </a:lvl9pPr>
          </a:lstStyle>
          <a:p>
            <a:endParaRPr/>
          </a:p>
        </p:txBody>
      </p:sp>
      <p:sp>
        <p:nvSpPr>
          <p:cNvPr id="40" name="Google Shape;40;p9"/>
          <p:cNvSpPr txBox="1">
            <a:spLocks noGrp="1"/>
          </p:cNvSpPr>
          <p:nvPr>
            <p:ph type="ftr" idx="11"/>
          </p:nvPr>
        </p:nvSpPr>
        <p:spPr>
          <a:xfrm>
            <a:off x="3028950" y="4767263"/>
            <a:ext cx="3086100" cy="273844"/>
          </a:xfrm>
          <a:prstGeom prst="rect">
            <a:avLst/>
          </a:prstGeom>
          <a:noFill/>
          <a:ln>
            <a:noFill/>
          </a:ln>
        </p:spPr>
        <p:txBody>
          <a:bodyPr spcFirstLastPara="1" wrap="square" lIns="68575" tIns="68575" rIns="68575" bIns="68575" anchor="ctr" anchorCtr="0">
            <a:noAutofit/>
          </a:bodyPr>
          <a:lstStyle>
            <a:lvl1pPr marL="0" marR="0" lvl="0" indent="-69850" algn="ctr" rtl="0">
              <a:spcBef>
                <a:spcPts val="0"/>
              </a:spcBef>
              <a:spcAft>
                <a:spcPts val="0"/>
              </a:spcAft>
              <a:buSzPts val="1100"/>
              <a:buChar char="●"/>
              <a:defRPr/>
            </a:lvl1pPr>
            <a:lvl2pPr marL="342900" marR="0" lvl="1" indent="-69850" algn="l" rtl="0">
              <a:spcBef>
                <a:spcPts val="0"/>
              </a:spcBef>
              <a:spcAft>
                <a:spcPts val="0"/>
              </a:spcAft>
              <a:buSzPts val="1100"/>
              <a:buChar char="○"/>
              <a:defRPr/>
            </a:lvl2pPr>
            <a:lvl3pPr marL="685800" marR="0" lvl="2" indent="-69850" algn="l" rtl="0">
              <a:spcBef>
                <a:spcPts val="0"/>
              </a:spcBef>
              <a:spcAft>
                <a:spcPts val="0"/>
              </a:spcAft>
              <a:buSzPts val="1100"/>
              <a:buChar char="■"/>
              <a:defRPr/>
            </a:lvl3pPr>
            <a:lvl4pPr marL="1028700" marR="0" lvl="3" indent="-69850" algn="l" rtl="0">
              <a:spcBef>
                <a:spcPts val="0"/>
              </a:spcBef>
              <a:spcAft>
                <a:spcPts val="0"/>
              </a:spcAft>
              <a:buSzPts val="1100"/>
              <a:buChar char="●"/>
              <a:defRPr/>
            </a:lvl4pPr>
            <a:lvl5pPr marL="1371600" marR="0" lvl="4" indent="-69850" algn="l" rtl="0">
              <a:spcBef>
                <a:spcPts val="0"/>
              </a:spcBef>
              <a:spcAft>
                <a:spcPts val="0"/>
              </a:spcAft>
              <a:buSzPts val="1100"/>
              <a:buChar char="○"/>
              <a:defRPr/>
            </a:lvl5pPr>
            <a:lvl6pPr marL="1714500" marR="0" lvl="5" indent="-69850" algn="l" rtl="0">
              <a:spcBef>
                <a:spcPts val="0"/>
              </a:spcBef>
              <a:spcAft>
                <a:spcPts val="0"/>
              </a:spcAft>
              <a:buSzPts val="1100"/>
              <a:buChar char="■"/>
              <a:defRPr/>
            </a:lvl6pPr>
            <a:lvl7pPr marL="2057400" marR="0" lvl="6" indent="-69850" algn="l" rtl="0">
              <a:spcBef>
                <a:spcPts val="0"/>
              </a:spcBef>
              <a:spcAft>
                <a:spcPts val="0"/>
              </a:spcAft>
              <a:buSzPts val="1100"/>
              <a:buChar char="●"/>
              <a:defRPr/>
            </a:lvl7pPr>
            <a:lvl8pPr marL="2400300" marR="0" lvl="7" indent="-69850" algn="l" rtl="0">
              <a:spcBef>
                <a:spcPts val="0"/>
              </a:spcBef>
              <a:spcAft>
                <a:spcPts val="0"/>
              </a:spcAft>
              <a:buSzPts val="1100"/>
              <a:buChar char="○"/>
              <a:defRPr/>
            </a:lvl8pPr>
            <a:lvl9pPr marL="2743200" marR="0" lvl="8" indent="-69850" algn="l" rtl="0">
              <a:spcBef>
                <a:spcPts val="0"/>
              </a:spcBef>
              <a:spcAft>
                <a:spcPts val="0"/>
              </a:spcAft>
              <a:buSzPts val="1100"/>
              <a:buChar char="■"/>
              <a:defRPr/>
            </a:lvl9pPr>
          </a:lstStyle>
          <a:p>
            <a:endParaRPr/>
          </a:p>
        </p:txBody>
      </p:sp>
      <p:sp>
        <p:nvSpPr>
          <p:cNvPr id="41" name="Google Shape;41;p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sp>
        <p:nvSpPr>
          <p:cNvPr id="43" name="Google Shape;43;p10"/>
          <p:cNvSpPr txBox="1">
            <a:spLocks noGrp="1"/>
          </p:cNvSpPr>
          <p:nvPr>
            <p:ph type="title"/>
          </p:nvPr>
        </p:nvSpPr>
        <p:spPr>
          <a:xfrm>
            <a:off x="628650" y="273844"/>
            <a:ext cx="7886700" cy="994172"/>
          </a:xfrm>
          <a:prstGeom prst="rect">
            <a:avLst/>
          </a:prstGeom>
          <a:noFill/>
          <a:ln>
            <a:noFill/>
          </a:ln>
        </p:spPr>
        <p:txBody>
          <a:bodyPr spcFirstLastPara="1" wrap="square" lIns="68575" tIns="68575" rIns="68575" bIns="68575" anchor="ctr" anchorCtr="0">
            <a:noAutofit/>
          </a:bodyPr>
          <a:lstStyle>
            <a:lvl1pPr lvl="0" algn="l" rtl="0">
              <a:lnSpc>
                <a:spcPct val="90000"/>
              </a:lnSpc>
              <a:spcBef>
                <a:spcPts val="0"/>
              </a:spcBef>
              <a:spcAft>
                <a:spcPts val="0"/>
              </a:spcAft>
              <a:buClr>
                <a:schemeClr val="dk1"/>
              </a:buClr>
              <a:buSzPts val="1100"/>
              <a:buFont typeface="Calibri"/>
              <a:buNone/>
              <a:defRPr/>
            </a:lvl1pPr>
            <a:lvl2pPr lvl="1" rtl="0">
              <a:spcBef>
                <a:spcPts val="0"/>
              </a:spcBef>
              <a:spcAft>
                <a:spcPts val="0"/>
              </a:spcAft>
              <a:buSzPts val="1100"/>
              <a:buChar char="○"/>
              <a:defRPr/>
            </a:lvl2pPr>
            <a:lvl3pPr lvl="2" rtl="0">
              <a:spcBef>
                <a:spcPts val="0"/>
              </a:spcBef>
              <a:spcAft>
                <a:spcPts val="0"/>
              </a:spcAft>
              <a:buSzPts val="1100"/>
              <a:buChar char="■"/>
              <a:defRPr/>
            </a:lvl3pPr>
            <a:lvl4pPr lvl="3" rtl="0">
              <a:spcBef>
                <a:spcPts val="0"/>
              </a:spcBef>
              <a:spcAft>
                <a:spcPts val="0"/>
              </a:spcAft>
              <a:buSzPts val="1100"/>
              <a:buChar char="●"/>
              <a:defRPr/>
            </a:lvl4pPr>
            <a:lvl5pPr lvl="4" rtl="0">
              <a:spcBef>
                <a:spcPts val="0"/>
              </a:spcBef>
              <a:spcAft>
                <a:spcPts val="0"/>
              </a:spcAft>
              <a:buSzPts val="1100"/>
              <a:buChar char="○"/>
              <a:defRPr/>
            </a:lvl5pPr>
            <a:lvl6pPr lvl="5" rtl="0">
              <a:spcBef>
                <a:spcPts val="0"/>
              </a:spcBef>
              <a:spcAft>
                <a:spcPts val="0"/>
              </a:spcAft>
              <a:buSzPts val="1100"/>
              <a:buChar char="■"/>
              <a:defRPr/>
            </a:lvl6pPr>
            <a:lvl7pPr lvl="6" rtl="0">
              <a:spcBef>
                <a:spcPts val="0"/>
              </a:spcBef>
              <a:spcAft>
                <a:spcPts val="0"/>
              </a:spcAft>
              <a:buSzPts val="1100"/>
              <a:buChar char="●"/>
              <a:defRPr/>
            </a:lvl7pPr>
            <a:lvl8pPr lvl="7" rtl="0">
              <a:spcBef>
                <a:spcPts val="0"/>
              </a:spcBef>
              <a:spcAft>
                <a:spcPts val="0"/>
              </a:spcAft>
              <a:buSzPts val="1100"/>
              <a:buChar char="○"/>
              <a:defRPr/>
            </a:lvl8pPr>
            <a:lvl9pPr lvl="8" rtl="0">
              <a:spcBef>
                <a:spcPts val="0"/>
              </a:spcBef>
              <a:spcAft>
                <a:spcPts val="0"/>
              </a:spcAft>
              <a:buSzPts val="1100"/>
              <a:buChar char="■"/>
              <a:defRPr/>
            </a:lvl9pPr>
          </a:lstStyle>
          <a:p>
            <a:endParaRPr/>
          </a:p>
        </p:txBody>
      </p:sp>
      <p:sp>
        <p:nvSpPr>
          <p:cNvPr id="44" name="Google Shape;44;p10"/>
          <p:cNvSpPr txBox="1">
            <a:spLocks noGrp="1"/>
          </p:cNvSpPr>
          <p:nvPr>
            <p:ph type="body" idx="1"/>
          </p:nvPr>
        </p:nvSpPr>
        <p:spPr>
          <a:xfrm>
            <a:off x="628650" y="1369219"/>
            <a:ext cx="3886200" cy="3263503"/>
          </a:xfrm>
          <a:prstGeom prst="rect">
            <a:avLst/>
          </a:prstGeom>
          <a:noFill/>
          <a:ln>
            <a:noFill/>
          </a:ln>
        </p:spPr>
        <p:txBody>
          <a:bodyPr spcFirstLastPara="1" wrap="square" lIns="68575" tIns="68575" rIns="68575" bIns="68575" anchor="t" anchorCtr="0">
            <a:noAutofit/>
          </a:bodyPr>
          <a:lstStyle>
            <a:lvl1pPr marL="457200" lvl="0" indent="-298450" algn="l" rtl="0">
              <a:lnSpc>
                <a:spcPct val="90000"/>
              </a:lnSpc>
              <a:spcBef>
                <a:spcPts val="800"/>
              </a:spcBef>
              <a:spcAft>
                <a:spcPts val="0"/>
              </a:spcAft>
              <a:buClr>
                <a:schemeClr val="dk1"/>
              </a:buClr>
              <a:buSzPts val="1100"/>
              <a:buFont typeface="Arial"/>
              <a:buChar char="•"/>
              <a:defRPr/>
            </a:lvl1pPr>
            <a:lvl2pPr marL="914400" lvl="1" indent="-298450" algn="l" rtl="0">
              <a:lnSpc>
                <a:spcPct val="90000"/>
              </a:lnSpc>
              <a:spcBef>
                <a:spcPts val="400"/>
              </a:spcBef>
              <a:spcAft>
                <a:spcPts val="0"/>
              </a:spcAft>
              <a:buClr>
                <a:schemeClr val="dk1"/>
              </a:buClr>
              <a:buSzPts val="1100"/>
              <a:buFont typeface="Arial"/>
              <a:buChar char="•"/>
              <a:defRPr/>
            </a:lvl2pPr>
            <a:lvl3pPr marL="1371600" lvl="2" indent="-298450" algn="l" rtl="0">
              <a:lnSpc>
                <a:spcPct val="90000"/>
              </a:lnSpc>
              <a:spcBef>
                <a:spcPts val="400"/>
              </a:spcBef>
              <a:spcAft>
                <a:spcPts val="0"/>
              </a:spcAft>
              <a:buClr>
                <a:schemeClr val="dk1"/>
              </a:buClr>
              <a:buSzPts val="1100"/>
              <a:buFont typeface="Arial"/>
              <a:buChar char="•"/>
              <a:defRPr/>
            </a:lvl3pPr>
            <a:lvl4pPr marL="1828800" lvl="3" indent="-298450" algn="l" rtl="0">
              <a:lnSpc>
                <a:spcPct val="90000"/>
              </a:lnSpc>
              <a:spcBef>
                <a:spcPts val="400"/>
              </a:spcBef>
              <a:spcAft>
                <a:spcPts val="0"/>
              </a:spcAft>
              <a:buClr>
                <a:schemeClr val="dk1"/>
              </a:buClr>
              <a:buSzPts val="1100"/>
              <a:buFont typeface="Arial"/>
              <a:buChar char="•"/>
              <a:defRPr/>
            </a:lvl4pPr>
            <a:lvl5pPr marL="2286000" lvl="4" indent="-298450" algn="l" rtl="0">
              <a:lnSpc>
                <a:spcPct val="90000"/>
              </a:lnSpc>
              <a:spcBef>
                <a:spcPts val="400"/>
              </a:spcBef>
              <a:spcAft>
                <a:spcPts val="0"/>
              </a:spcAft>
              <a:buClr>
                <a:schemeClr val="dk1"/>
              </a:buClr>
              <a:buSzPts val="1100"/>
              <a:buFont typeface="Arial"/>
              <a:buChar char="•"/>
              <a:defRPr/>
            </a:lvl5pPr>
            <a:lvl6pPr marL="2743200" lvl="5" indent="-298450" algn="l" rtl="0">
              <a:lnSpc>
                <a:spcPct val="90000"/>
              </a:lnSpc>
              <a:spcBef>
                <a:spcPts val="400"/>
              </a:spcBef>
              <a:spcAft>
                <a:spcPts val="0"/>
              </a:spcAft>
              <a:buClr>
                <a:schemeClr val="dk1"/>
              </a:buClr>
              <a:buSzPts val="1100"/>
              <a:buFont typeface="Arial"/>
              <a:buChar char="•"/>
              <a:defRPr/>
            </a:lvl6pPr>
            <a:lvl7pPr marL="3200400" lvl="6" indent="-298450" algn="l" rtl="0">
              <a:lnSpc>
                <a:spcPct val="90000"/>
              </a:lnSpc>
              <a:spcBef>
                <a:spcPts val="400"/>
              </a:spcBef>
              <a:spcAft>
                <a:spcPts val="0"/>
              </a:spcAft>
              <a:buClr>
                <a:schemeClr val="dk1"/>
              </a:buClr>
              <a:buSzPts val="1100"/>
              <a:buFont typeface="Arial"/>
              <a:buChar char="•"/>
              <a:defRPr/>
            </a:lvl7pPr>
            <a:lvl8pPr marL="3657600" lvl="7" indent="-298450" algn="l" rtl="0">
              <a:lnSpc>
                <a:spcPct val="90000"/>
              </a:lnSpc>
              <a:spcBef>
                <a:spcPts val="400"/>
              </a:spcBef>
              <a:spcAft>
                <a:spcPts val="0"/>
              </a:spcAft>
              <a:buClr>
                <a:schemeClr val="dk1"/>
              </a:buClr>
              <a:buSzPts val="1100"/>
              <a:buFont typeface="Arial"/>
              <a:buChar char="•"/>
              <a:defRPr/>
            </a:lvl8pPr>
            <a:lvl9pPr marL="4114800" lvl="8" indent="-298450" algn="l" rtl="0">
              <a:lnSpc>
                <a:spcPct val="90000"/>
              </a:lnSpc>
              <a:spcBef>
                <a:spcPts val="400"/>
              </a:spcBef>
              <a:spcAft>
                <a:spcPts val="0"/>
              </a:spcAft>
              <a:buClr>
                <a:schemeClr val="dk1"/>
              </a:buClr>
              <a:buSzPts val="1100"/>
              <a:buFont typeface="Arial"/>
              <a:buChar char="•"/>
              <a:defRPr/>
            </a:lvl9pPr>
          </a:lstStyle>
          <a:p>
            <a:endParaRPr/>
          </a:p>
        </p:txBody>
      </p:sp>
      <p:sp>
        <p:nvSpPr>
          <p:cNvPr id="45" name="Google Shape;45;p10"/>
          <p:cNvSpPr txBox="1">
            <a:spLocks noGrp="1"/>
          </p:cNvSpPr>
          <p:nvPr>
            <p:ph type="body" idx="2"/>
          </p:nvPr>
        </p:nvSpPr>
        <p:spPr>
          <a:xfrm>
            <a:off x="4629150" y="1369219"/>
            <a:ext cx="3886200" cy="3263503"/>
          </a:xfrm>
          <a:prstGeom prst="rect">
            <a:avLst/>
          </a:prstGeom>
          <a:noFill/>
          <a:ln>
            <a:noFill/>
          </a:ln>
        </p:spPr>
        <p:txBody>
          <a:bodyPr spcFirstLastPara="1" wrap="square" lIns="68575" tIns="68575" rIns="68575" bIns="68575" anchor="t" anchorCtr="0">
            <a:noAutofit/>
          </a:bodyPr>
          <a:lstStyle>
            <a:lvl1pPr marL="457200" lvl="0" indent="-298450" algn="l" rtl="0">
              <a:lnSpc>
                <a:spcPct val="90000"/>
              </a:lnSpc>
              <a:spcBef>
                <a:spcPts val="800"/>
              </a:spcBef>
              <a:spcAft>
                <a:spcPts val="0"/>
              </a:spcAft>
              <a:buClr>
                <a:schemeClr val="dk1"/>
              </a:buClr>
              <a:buSzPts val="1100"/>
              <a:buFont typeface="Arial"/>
              <a:buChar char="•"/>
              <a:defRPr/>
            </a:lvl1pPr>
            <a:lvl2pPr marL="914400" lvl="1" indent="-298450" algn="l" rtl="0">
              <a:lnSpc>
                <a:spcPct val="90000"/>
              </a:lnSpc>
              <a:spcBef>
                <a:spcPts val="400"/>
              </a:spcBef>
              <a:spcAft>
                <a:spcPts val="0"/>
              </a:spcAft>
              <a:buClr>
                <a:schemeClr val="dk1"/>
              </a:buClr>
              <a:buSzPts val="1100"/>
              <a:buFont typeface="Arial"/>
              <a:buChar char="•"/>
              <a:defRPr/>
            </a:lvl2pPr>
            <a:lvl3pPr marL="1371600" lvl="2" indent="-298450" algn="l" rtl="0">
              <a:lnSpc>
                <a:spcPct val="90000"/>
              </a:lnSpc>
              <a:spcBef>
                <a:spcPts val="400"/>
              </a:spcBef>
              <a:spcAft>
                <a:spcPts val="0"/>
              </a:spcAft>
              <a:buClr>
                <a:schemeClr val="dk1"/>
              </a:buClr>
              <a:buSzPts val="1100"/>
              <a:buFont typeface="Arial"/>
              <a:buChar char="•"/>
              <a:defRPr/>
            </a:lvl3pPr>
            <a:lvl4pPr marL="1828800" lvl="3" indent="-298450" algn="l" rtl="0">
              <a:lnSpc>
                <a:spcPct val="90000"/>
              </a:lnSpc>
              <a:spcBef>
                <a:spcPts val="400"/>
              </a:spcBef>
              <a:spcAft>
                <a:spcPts val="0"/>
              </a:spcAft>
              <a:buClr>
                <a:schemeClr val="dk1"/>
              </a:buClr>
              <a:buSzPts val="1100"/>
              <a:buFont typeface="Arial"/>
              <a:buChar char="•"/>
              <a:defRPr/>
            </a:lvl4pPr>
            <a:lvl5pPr marL="2286000" lvl="4" indent="-298450" algn="l" rtl="0">
              <a:lnSpc>
                <a:spcPct val="90000"/>
              </a:lnSpc>
              <a:spcBef>
                <a:spcPts val="400"/>
              </a:spcBef>
              <a:spcAft>
                <a:spcPts val="0"/>
              </a:spcAft>
              <a:buClr>
                <a:schemeClr val="dk1"/>
              </a:buClr>
              <a:buSzPts val="1100"/>
              <a:buFont typeface="Arial"/>
              <a:buChar char="•"/>
              <a:defRPr/>
            </a:lvl5pPr>
            <a:lvl6pPr marL="2743200" lvl="5" indent="-298450" algn="l" rtl="0">
              <a:lnSpc>
                <a:spcPct val="90000"/>
              </a:lnSpc>
              <a:spcBef>
                <a:spcPts val="400"/>
              </a:spcBef>
              <a:spcAft>
                <a:spcPts val="0"/>
              </a:spcAft>
              <a:buClr>
                <a:schemeClr val="dk1"/>
              </a:buClr>
              <a:buSzPts val="1100"/>
              <a:buFont typeface="Arial"/>
              <a:buChar char="•"/>
              <a:defRPr/>
            </a:lvl6pPr>
            <a:lvl7pPr marL="3200400" lvl="6" indent="-298450" algn="l" rtl="0">
              <a:lnSpc>
                <a:spcPct val="90000"/>
              </a:lnSpc>
              <a:spcBef>
                <a:spcPts val="400"/>
              </a:spcBef>
              <a:spcAft>
                <a:spcPts val="0"/>
              </a:spcAft>
              <a:buClr>
                <a:schemeClr val="dk1"/>
              </a:buClr>
              <a:buSzPts val="1100"/>
              <a:buFont typeface="Arial"/>
              <a:buChar char="•"/>
              <a:defRPr/>
            </a:lvl7pPr>
            <a:lvl8pPr marL="3657600" lvl="7" indent="-298450" algn="l" rtl="0">
              <a:lnSpc>
                <a:spcPct val="90000"/>
              </a:lnSpc>
              <a:spcBef>
                <a:spcPts val="400"/>
              </a:spcBef>
              <a:spcAft>
                <a:spcPts val="0"/>
              </a:spcAft>
              <a:buClr>
                <a:schemeClr val="dk1"/>
              </a:buClr>
              <a:buSzPts val="1100"/>
              <a:buFont typeface="Arial"/>
              <a:buChar char="•"/>
              <a:defRPr/>
            </a:lvl8pPr>
            <a:lvl9pPr marL="4114800" lvl="8" indent="-298450" algn="l" rtl="0">
              <a:lnSpc>
                <a:spcPct val="90000"/>
              </a:lnSpc>
              <a:spcBef>
                <a:spcPts val="400"/>
              </a:spcBef>
              <a:spcAft>
                <a:spcPts val="0"/>
              </a:spcAft>
              <a:buClr>
                <a:schemeClr val="dk1"/>
              </a:buClr>
              <a:buSzPts val="1100"/>
              <a:buFont typeface="Arial"/>
              <a:buChar char="•"/>
              <a:defRPr/>
            </a:lvl9pPr>
          </a:lstStyle>
          <a:p>
            <a:endParaRPr/>
          </a:p>
        </p:txBody>
      </p:sp>
      <p:sp>
        <p:nvSpPr>
          <p:cNvPr id="46" name="Google Shape;46;p10"/>
          <p:cNvSpPr txBox="1">
            <a:spLocks noGrp="1"/>
          </p:cNvSpPr>
          <p:nvPr>
            <p:ph type="dt" idx="10"/>
          </p:nvPr>
        </p:nvSpPr>
        <p:spPr>
          <a:xfrm>
            <a:off x="628650" y="4767263"/>
            <a:ext cx="2057400" cy="273844"/>
          </a:xfrm>
          <a:prstGeom prst="rect">
            <a:avLst/>
          </a:prstGeom>
          <a:noFill/>
          <a:ln>
            <a:noFill/>
          </a:ln>
        </p:spPr>
        <p:txBody>
          <a:bodyPr spcFirstLastPara="1" wrap="square" lIns="68575" tIns="68575" rIns="68575" bIns="68575" anchor="ctr" anchorCtr="0">
            <a:noAutofit/>
          </a:bodyPr>
          <a:lstStyle>
            <a:lvl1pPr marL="0" marR="0" lvl="0" indent="-69850" algn="l" rtl="0">
              <a:spcBef>
                <a:spcPts val="0"/>
              </a:spcBef>
              <a:spcAft>
                <a:spcPts val="0"/>
              </a:spcAft>
              <a:buSzPts val="1100"/>
              <a:buChar char="●"/>
              <a:defRPr/>
            </a:lvl1pPr>
            <a:lvl2pPr marL="342900" marR="0" lvl="1" indent="-69850" algn="l" rtl="0">
              <a:spcBef>
                <a:spcPts val="0"/>
              </a:spcBef>
              <a:spcAft>
                <a:spcPts val="0"/>
              </a:spcAft>
              <a:buSzPts val="1100"/>
              <a:buChar char="○"/>
              <a:defRPr/>
            </a:lvl2pPr>
            <a:lvl3pPr marL="685800" marR="0" lvl="2" indent="-69850" algn="l" rtl="0">
              <a:spcBef>
                <a:spcPts val="0"/>
              </a:spcBef>
              <a:spcAft>
                <a:spcPts val="0"/>
              </a:spcAft>
              <a:buSzPts val="1100"/>
              <a:buChar char="■"/>
              <a:defRPr/>
            </a:lvl3pPr>
            <a:lvl4pPr marL="1028700" marR="0" lvl="3" indent="-69850" algn="l" rtl="0">
              <a:spcBef>
                <a:spcPts val="0"/>
              </a:spcBef>
              <a:spcAft>
                <a:spcPts val="0"/>
              </a:spcAft>
              <a:buSzPts val="1100"/>
              <a:buChar char="●"/>
              <a:defRPr/>
            </a:lvl4pPr>
            <a:lvl5pPr marL="1371600" marR="0" lvl="4" indent="-69850" algn="l" rtl="0">
              <a:spcBef>
                <a:spcPts val="0"/>
              </a:spcBef>
              <a:spcAft>
                <a:spcPts val="0"/>
              </a:spcAft>
              <a:buSzPts val="1100"/>
              <a:buChar char="○"/>
              <a:defRPr/>
            </a:lvl5pPr>
            <a:lvl6pPr marL="1714500" marR="0" lvl="5" indent="-69850" algn="l" rtl="0">
              <a:spcBef>
                <a:spcPts val="0"/>
              </a:spcBef>
              <a:spcAft>
                <a:spcPts val="0"/>
              </a:spcAft>
              <a:buSzPts val="1100"/>
              <a:buChar char="■"/>
              <a:defRPr/>
            </a:lvl6pPr>
            <a:lvl7pPr marL="2057400" marR="0" lvl="6" indent="-69850" algn="l" rtl="0">
              <a:spcBef>
                <a:spcPts val="0"/>
              </a:spcBef>
              <a:spcAft>
                <a:spcPts val="0"/>
              </a:spcAft>
              <a:buSzPts val="1100"/>
              <a:buChar char="●"/>
              <a:defRPr/>
            </a:lvl7pPr>
            <a:lvl8pPr marL="2400300" marR="0" lvl="7" indent="-69850" algn="l" rtl="0">
              <a:spcBef>
                <a:spcPts val="0"/>
              </a:spcBef>
              <a:spcAft>
                <a:spcPts val="0"/>
              </a:spcAft>
              <a:buSzPts val="1100"/>
              <a:buChar char="○"/>
              <a:defRPr/>
            </a:lvl8pPr>
            <a:lvl9pPr marL="2743200" marR="0" lvl="8" indent="-69850" algn="l" rtl="0">
              <a:spcBef>
                <a:spcPts val="0"/>
              </a:spcBef>
              <a:spcAft>
                <a:spcPts val="0"/>
              </a:spcAft>
              <a:buSzPts val="1100"/>
              <a:buChar char="■"/>
              <a:defRPr/>
            </a:lvl9pPr>
          </a:lstStyle>
          <a:p>
            <a:endParaRPr/>
          </a:p>
        </p:txBody>
      </p:sp>
      <p:sp>
        <p:nvSpPr>
          <p:cNvPr id="47" name="Google Shape;47;p10"/>
          <p:cNvSpPr txBox="1">
            <a:spLocks noGrp="1"/>
          </p:cNvSpPr>
          <p:nvPr>
            <p:ph type="ftr" idx="11"/>
          </p:nvPr>
        </p:nvSpPr>
        <p:spPr>
          <a:xfrm>
            <a:off x="3028950" y="4767263"/>
            <a:ext cx="3086100" cy="273844"/>
          </a:xfrm>
          <a:prstGeom prst="rect">
            <a:avLst/>
          </a:prstGeom>
          <a:noFill/>
          <a:ln>
            <a:noFill/>
          </a:ln>
        </p:spPr>
        <p:txBody>
          <a:bodyPr spcFirstLastPara="1" wrap="square" lIns="68575" tIns="68575" rIns="68575" bIns="68575" anchor="ctr" anchorCtr="0">
            <a:noAutofit/>
          </a:bodyPr>
          <a:lstStyle>
            <a:lvl1pPr marL="0" marR="0" lvl="0" indent="-69850" algn="ctr" rtl="0">
              <a:spcBef>
                <a:spcPts val="0"/>
              </a:spcBef>
              <a:spcAft>
                <a:spcPts val="0"/>
              </a:spcAft>
              <a:buSzPts val="1100"/>
              <a:buChar char="●"/>
              <a:defRPr/>
            </a:lvl1pPr>
            <a:lvl2pPr marL="342900" marR="0" lvl="1" indent="-69850" algn="l" rtl="0">
              <a:spcBef>
                <a:spcPts val="0"/>
              </a:spcBef>
              <a:spcAft>
                <a:spcPts val="0"/>
              </a:spcAft>
              <a:buSzPts val="1100"/>
              <a:buChar char="○"/>
              <a:defRPr/>
            </a:lvl2pPr>
            <a:lvl3pPr marL="685800" marR="0" lvl="2" indent="-69850" algn="l" rtl="0">
              <a:spcBef>
                <a:spcPts val="0"/>
              </a:spcBef>
              <a:spcAft>
                <a:spcPts val="0"/>
              </a:spcAft>
              <a:buSzPts val="1100"/>
              <a:buChar char="■"/>
              <a:defRPr/>
            </a:lvl3pPr>
            <a:lvl4pPr marL="1028700" marR="0" lvl="3" indent="-69850" algn="l" rtl="0">
              <a:spcBef>
                <a:spcPts val="0"/>
              </a:spcBef>
              <a:spcAft>
                <a:spcPts val="0"/>
              </a:spcAft>
              <a:buSzPts val="1100"/>
              <a:buChar char="●"/>
              <a:defRPr/>
            </a:lvl4pPr>
            <a:lvl5pPr marL="1371600" marR="0" lvl="4" indent="-69850" algn="l" rtl="0">
              <a:spcBef>
                <a:spcPts val="0"/>
              </a:spcBef>
              <a:spcAft>
                <a:spcPts val="0"/>
              </a:spcAft>
              <a:buSzPts val="1100"/>
              <a:buChar char="○"/>
              <a:defRPr/>
            </a:lvl5pPr>
            <a:lvl6pPr marL="1714500" marR="0" lvl="5" indent="-69850" algn="l" rtl="0">
              <a:spcBef>
                <a:spcPts val="0"/>
              </a:spcBef>
              <a:spcAft>
                <a:spcPts val="0"/>
              </a:spcAft>
              <a:buSzPts val="1100"/>
              <a:buChar char="■"/>
              <a:defRPr/>
            </a:lvl6pPr>
            <a:lvl7pPr marL="2057400" marR="0" lvl="6" indent="-69850" algn="l" rtl="0">
              <a:spcBef>
                <a:spcPts val="0"/>
              </a:spcBef>
              <a:spcAft>
                <a:spcPts val="0"/>
              </a:spcAft>
              <a:buSzPts val="1100"/>
              <a:buChar char="●"/>
              <a:defRPr/>
            </a:lvl7pPr>
            <a:lvl8pPr marL="2400300" marR="0" lvl="7" indent="-69850" algn="l" rtl="0">
              <a:spcBef>
                <a:spcPts val="0"/>
              </a:spcBef>
              <a:spcAft>
                <a:spcPts val="0"/>
              </a:spcAft>
              <a:buSzPts val="1100"/>
              <a:buChar char="○"/>
              <a:defRPr/>
            </a:lvl8pPr>
            <a:lvl9pPr marL="2743200" marR="0" lvl="8" indent="-69850" algn="l" rtl="0">
              <a:spcBef>
                <a:spcPts val="0"/>
              </a:spcBef>
              <a:spcAft>
                <a:spcPts val="0"/>
              </a:spcAft>
              <a:buSzPts val="1100"/>
              <a:buChar char="■"/>
              <a:defRPr/>
            </a:lvl9pPr>
          </a:lstStyle>
          <a:p>
            <a:endParaRPr/>
          </a:p>
        </p:txBody>
      </p:sp>
      <p:sp>
        <p:nvSpPr>
          <p:cNvPr id="48" name="Google Shape;48;p1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9"/>
        <p:cNvGrpSpPr/>
        <p:nvPr/>
      </p:nvGrpSpPr>
      <p:grpSpPr>
        <a:xfrm>
          <a:off x="0" y="0"/>
          <a:ext cx="0" cy="0"/>
          <a:chOff x="0" y="0"/>
          <a:chExt cx="0" cy="0"/>
        </a:xfrm>
      </p:grpSpPr>
      <p:sp>
        <p:nvSpPr>
          <p:cNvPr id="50" name="Google Shape;50;p11"/>
          <p:cNvSpPr txBox="1">
            <a:spLocks noGrp="1"/>
          </p:cNvSpPr>
          <p:nvPr>
            <p:ph type="title"/>
          </p:nvPr>
        </p:nvSpPr>
        <p:spPr>
          <a:xfrm>
            <a:off x="628650" y="273844"/>
            <a:ext cx="7886700" cy="994172"/>
          </a:xfrm>
          <a:prstGeom prst="rect">
            <a:avLst/>
          </a:prstGeom>
          <a:noFill/>
          <a:ln>
            <a:noFill/>
          </a:ln>
        </p:spPr>
        <p:txBody>
          <a:bodyPr spcFirstLastPara="1" wrap="square" lIns="68575" tIns="68575" rIns="68575" bIns="68575" anchor="ctr" anchorCtr="0">
            <a:noAutofit/>
          </a:bodyPr>
          <a:lstStyle>
            <a:lvl1pPr lvl="0" algn="l" rtl="0">
              <a:lnSpc>
                <a:spcPct val="90000"/>
              </a:lnSpc>
              <a:spcBef>
                <a:spcPts val="0"/>
              </a:spcBef>
              <a:spcAft>
                <a:spcPts val="0"/>
              </a:spcAft>
              <a:buClr>
                <a:schemeClr val="dk1"/>
              </a:buClr>
              <a:buSzPts val="1100"/>
              <a:buFont typeface="Calibri"/>
              <a:buNone/>
              <a:defRPr/>
            </a:lvl1pPr>
            <a:lvl2pPr lvl="1" rtl="0">
              <a:spcBef>
                <a:spcPts val="0"/>
              </a:spcBef>
              <a:spcAft>
                <a:spcPts val="0"/>
              </a:spcAft>
              <a:buSzPts val="1100"/>
              <a:buChar char="○"/>
              <a:defRPr/>
            </a:lvl2pPr>
            <a:lvl3pPr lvl="2" rtl="0">
              <a:spcBef>
                <a:spcPts val="0"/>
              </a:spcBef>
              <a:spcAft>
                <a:spcPts val="0"/>
              </a:spcAft>
              <a:buSzPts val="1100"/>
              <a:buChar char="■"/>
              <a:defRPr/>
            </a:lvl3pPr>
            <a:lvl4pPr lvl="3" rtl="0">
              <a:spcBef>
                <a:spcPts val="0"/>
              </a:spcBef>
              <a:spcAft>
                <a:spcPts val="0"/>
              </a:spcAft>
              <a:buSzPts val="1100"/>
              <a:buChar char="●"/>
              <a:defRPr/>
            </a:lvl4pPr>
            <a:lvl5pPr lvl="4" rtl="0">
              <a:spcBef>
                <a:spcPts val="0"/>
              </a:spcBef>
              <a:spcAft>
                <a:spcPts val="0"/>
              </a:spcAft>
              <a:buSzPts val="1100"/>
              <a:buChar char="○"/>
              <a:defRPr/>
            </a:lvl5pPr>
            <a:lvl6pPr lvl="5" rtl="0">
              <a:spcBef>
                <a:spcPts val="0"/>
              </a:spcBef>
              <a:spcAft>
                <a:spcPts val="0"/>
              </a:spcAft>
              <a:buSzPts val="1100"/>
              <a:buChar char="■"/>
              <a:defRPr/>
            </a:lvl6pPr>
            <a:lvl7pPr lvl="6" rtl="0">
              <a:spcBef>
                <a:spcPts val="0"/>
              </a:spcBef>
              <a:spcAft>
                <a:spcPts val="0"/>
              </a:spcAft>
              <a:buSzPts val="1100"/>
              <a:buChar char="●"/>
              <a:defRPr/>
            </a:lvl7pPr>
            <a:lvl8pPr lvl="7" rtl="0">
              <a:spcBef>
                <a:spcPts val="0"/>
              </a:spcBef>
              <a:spcAft>
                <a:spcPts val="0"/>
              </a:spcAft>
              <a:buSzPts val="1100"/>
              <a:buChar char="○"/>
              <a:defRPr/>
            </a:lvl8pPr>
            <a:lvl9pPr lvl="8" rtl="0">
              <a:spcBef>
                <a:spcPts val="0"/>
              </a:spcBef>
              <a:spcAft>
                <a:spcPts val="0"/>
              </a:spcAft>
              <a:buSzPts val="1100"/>
              <a:buChar char="■"/>
              <a:defRPr/>
            </a:lvl9pPr>
          </a:lstStyle>
          <a:p>
            <a:endParaRPr/>
          </a:p>
        </p:txBody>
      </p:sp>
      <p:sp>
        <p:nvSpPr>
          <p:cNvPr id="51" name="Google Shape;51;p11"/>
          <p:cNvSpPr txBox="1">
            <a:spLocks noGrp="1"/>
          </p:cNvSpPr>
          <p:nvPr>
            <p:ph type="body" idx="1"/>
          </p:nvPr>
        </p:nvSpPr>
        <p:spPr>
          <a:xfrm>
            <a:off x="628650" y="1369219"/>
            <a:ext cx="7886700" cy="3263503"/>
          </a:xfrm>
          <a:prstGeom prst="rect">
            <a:avLst/>
          </a:prstGeom>
          <a:noFill/>
          <a:ln>
            <a:noFill/>
          </a:ln>
        </p:spPr>
        <p:txBody>
          <a:bodyPr spcFirstLastPara="1" wrap="square" lIns="68575" tIns="68575" rIns="68575" bIns="68575" anchor="t" anchorCtr="0">
            <a:noAutofit/>
          </a:bodyPr>
          <a:lstStyle>
            <a:lvl1pPr marL="457200" lvl="0" indent="-298450" algn="l" rtl="0">
              <a:lnSpc>
                <a:spcPct val="90000"/>
              </a:lnSpc>
              <a:spcBef>
                <a:spcPts val="800"/>
              </a:spcBef>
              <a:spcAft>
                <a:spcPts val="0"/>
              </a:spcAft>
              <a:buClr>
                <a:schemeClr val="dk1"/>
              </a:buClr>
              <a:buSzPts val="1100"/>
              <a:buFont typeface="Arial"/>
              <a:buChar char="•"/>
              <a:defRPr/>
            </a:lvl1pPr>
            <a:lvl2pPr marL="914400" lvl="1" indent="-298450" algn="l" rtl="0">
              <a:lnSpc>
                <a:spcPct val="90000"/>
              </a:lnSpc>
              <a:spcBef>
                <a:spcPts val="400"/>
              </a:spcBef>
              <a:spcAft>
                <a:spcPts val="0"/>
              </a:spcAft>
              <a:buClr>
                <a:schemeClr val="dk1"/>
              </a:buClr>
              <a:buSzPts val="1100"/>
              <a:buFont typeface="Arial"/>
              <a:buChar char="•"/>
              <a:defRPr/>
            </a:lvl2pPr>
            <a:lvl3pPr marL="1371600" lvl="2" indent="-298450" algn="l" rtl="0">
              <a:lnSpc>
                <a:spcPct val="90000"/>
              </a:lnSpc>
              <a:spcBef>
                <a:spcPts val="400"/>
              </a:spcBef>
              <a:spcAft>
                <a:spcPts val="0"/>
              </a:spcAft>
              <a:buClr>
                <a:schemeClr val="dk1"/>
              </a:buClr>
              <a:buSzPts val="1100"/>
              <a:buFont typeface="Arial"/>
              <a:buChar char="•"/>
              <a:defRPr/>
            </a:lvl3pPr>
            <a:lvl4pPr marL="1828800" lvl="3" indent="-298450" algn="l" rtl="0">
              <a:lnSpc>
                <a:spcPct val="90000"/>
              </a:lnSpc>
              <a:spcBef>
                <a:spcPts val="400"/>
              </a:spcBef>
              <a:spcAft>
                <a:spcPts val="0"/>
              </a:spcAft>
              <a:buClr>
                <a:schemeClr val="dk1"/>
              </a:buClr>
              <a:buSzPts val="1100"/>
              <a:buFont typeface="Arial"/>
              <a:buChar char="•"/>
              <a:defRPr/>
            </a:lvl4pPr>
            <a:lvl5pPr marL="2286000" lvl="4" indent="-298450" algn="l" rtl="0">
              <a:lnSpc>
                <a:spcPct val="90000"/>
              </a:lnSpc>
              <a:spcBef>
                <a:spcPts val="400"/>
              </a:spcBef>
              <a:spcAft>
                <a:spcPts val="0"/>
              </a:spcAft>
              <a:buClr>
                <a:schemeClr val="dk1"/>
              </a:buClr>
              <a:buSzPts val="1100"/>
              <a:buFont typeface="Arial"/>
              <a:buChar char="•"/>
              <a:defRPr/>
            </a:lvl5pPr>
            <a:lvl6pPr marL="2743200" lvl="5" indent="-298450" algn="l" rtl="0">
              <a:lnSpc>
                <a:spcPct val="90000"/>
              </a:lnSpc>
              <a:spcBef>
                <a:spcPts val="400"/>
              </a:spcBef>
              <a:spcAft>
                <a:spcPts val="0"/>
              </a:spcAft>
              <a:buClr>
                <a:schemeClr val="dk1"/>
              </a:buClr>
              <a:buSzPts val="1100"/>
              <a:buFont typeface="Arial"/>
              <a:buChar char="•"/>
              <a:defRPr/>
            </a:lvl6pPr>
            <a:lvl7pPr marL="3200400" lvl="6" indent="-298450" algn="l" rtl="0">
              <a:lnSpc>
                <a:spcPct val="90000"/>
              </a:lnSpc>
              <a:spcBef>
                <a:spcPts val="400"/>
              </a:spcBef>
              <a:spcAft>
                <a:spcPts val="0"/>
              </a:spcAft>
              <a:buClr>
                <a:schemeClr val="dk1"/>
              </a:buClr>
              <a:buSzPts val="1100"/>
              <a:buFont typeface="Arial"/>
              <a:buChar char="•"/>
              <a:defRPr/>
            </a:lvl7pPr>
            <a:lvl8pPr marL="3657600" lvl="7" indent="-298450" algn="l" rtl="0">
              <a:lnSpc>
                <a:spcPct val="90000"/>
              </a:lnSpc>
              <a:spcBef>
                <a:spcPts val="400"/>
              </a:spcBef>
              <a:spcAft>
                <a:spcPts val="0"/>
              </a:spcAft>
              <a:buClr>
                <a:schemeClr val="dk1"/>
              </a:buClr>
              <a:buSzPts val="1100"/>
              <a:buFont typeface="Arial"/>
              <a:buChar char="•"/>
              <a:defRPr/>
            </a:lvl8pPr>
            <a:lvl9pPr marL="4114800" lvl="8" indent="-298450" algn="l" rtl="0">
              <a:lnSpc>
                <a:spcPct val="90000"/>
              </a:lnSpc>
              <a:spcBef>
                <a:spcPts val="400"/>
              </a:spcBef>
              <a:spcAft>
                <a:spcPts val="0"/>
              </a:spcAft>
              <a:buClr>
                <a:schemeClr val="dk1"/>
              </a:buClr>
              <a:buSzPts val="1100"/>
              <a:buFont typeface="Arial"/>
              <a:buChar char="•"/>
              <a:defRPr/>
            </a:lvl9pPr>
          </a:lstStyle>
          <a:p>
            <a:endParaRPr/>
          </a:p>
        </p:txBody>
      </p:sp>
      <p:sp>
        <p:nvSpPr>
          <p:cNvPr id="52" name="Google Shape;52;p11"/>
          <p:cNvSpPr txBox="1">
            <a:spLocks noGrp="1"/>
          </p:cNvSpPr>
          <p:nvPr>
            <p:ph type="dt" idx="10"/>
          </p:nvPr>
        </p:nvSpPr>
        <p:spPr>
          <a:xfrm>
            <a:off x="628650" y="4767263"/>
            <a:ext cx="2057400" cy="273844"/>
          </a:xfrm>
          <a:prstGeom prst="rect">
            <a:avLst/>
          </a:prstGeom>
          <a:noFill/>
          <a:ln>
            <a:noFill/>
          </a:ln>
        </p:spPr>
        <p:txBody>
          <a:bodyPr spcFirstLastPara="1" wrap="square" lIns="68575" tIns="68575" rIns="68575" bIns="68575" anchor="ctr" anchorCtr="0">
            <a:noAutofit/>
          </a:bodyPr>
          <a:lstStyle>
            <a:lvl1pPr marL="0" marR="0" lvl="0" indent="-69850" algn="l" rtl="0">
              <a:spcBef>
                <a:spcPts val="0"/>
              </a:spcBef>
              <a:spcAft>
                <a:spcPts val="0"/>
              </a:spcAft>
              <a:buSzPts val="1100"/>
              <a:buChar char="●"/>
              <a:defRPr/>
            </a:lvl1pPr>
            <a:lvl2pPr marL="342900" marR="0" lvl="1" indent="-69850" algn="l" rtl="0">
              <a:spcBef>
                <a:spcPts val="0"/>
              </a:spcBef>
              <a:spcAft>
                <a:spcPts val="0"/>
              </a:spcAft>
              <a:buSzPts val="1100"/>
              <a:buChar char="○"/>
              <a:defRPr/>
            </a:lvl2pPr>
            <a:lvl3pPr marL="685800" marR="0" lvl="2" indent="-69850" algn="l" rtl="0">
              <a:spcBef>
                <a:spcPts val="0"/>
              </a:spcBef>
              <a:spcAft>
                <a:spcPts val="0"/>
              </a:spcAft>
              <a:buSzPts val="1100"/>
              <a:buChar char="■"/>
              <a:defRPr/>
            </a:lvl3pPr>
            <a:lvl4pPr marL="1028700" marR="0" lvl="3" indent="-69850" algn="l" rtl="0">
              <a:spcBef>
                <a:spcPts val="0"/>
              </a:spcBef>
              <a:spcAft>
                <a:spcPts val="0"/>
              </a:spcAft>
              <a:buSzPts val="1100"/>
              <a:buChar char="●"/>
              <a:defRPr/>
            </a:lvl4pPr>
            <a:lvl5pPr marL="1371600" marR="0" lvl="4" indent="-69850" algn="l" rtl="0">
              <a:spcBef>
                <a:spcPts val="0"/>
              </a:spcBef>
              <a:spcAft>
                <a:spcPts val="0"/>
              </a:spcAft>
              <a:buSzPts val="1100"/>
              <a:buChar char="○"/>
              <a:defRPr/>
            </a:lvl5pPr>
            <a:lvl6pPr marL="1714500" marR="0" lvl="5" indent="-69850" algn="l" rtl="0">
              <a:spcBef>
                <a:spcPts val="0"/>
              </a:spcBef>
              <a:spcAft>
                <a:spcPts val="0"/>
              </a:spcAft>
              <a:buSzPts val="1100"/>
              <a:buChar char="■"/>
              <a:defRPr/>
            </a:lvl6pPr>
            <a:lvl7pPr marL="2057400" marR="0" lvl="6" indent="-69850" algn="l" rtl="0">
              <a:spcBef>
                <a:spcPts val="0"/>
              </a:spcBef>
              <a:spcAft>
                <a:spcPts val="0"/>
              </a:spcAft>
              <a:buSzPts val="1100"/>
              <a:buChar char="●"/>
              <a:defRPr/>
            </a:lvl7pPr>
            <a:lvl8pPr marL="2400300" marR="0" lvl="7" indent="-69850" algn="l" rtl="0">
              <a:spcBef>
                <a:spcPts val="0"/>
              </a:spcBef>
              <a:spcAft>
                <a:spcPts val="0"/>
              </a:spcAft>
              <a:buSzPts val="1100"/>
              <a:buChar char="○"/>
              <a:defRPr/>
            </a:lvl8pPr>
            <a:lvl9pPr marL="2743200" marR="0" lvl="8" indent="-69850" algn="l" rtl="0">
              <a:spcBef>
                <a:spcPts val="0"/>
              </a:spcBef>
              <a:spcAft>
                <a:spcPts val="0"/>
              </a:spcAft>
              <a:buSzPts val="1100"/>
              <a:buChar char="■"/>
              <a:defRPr/>
            </a:lvl9pPr>
          </a:lstStyle>
          <a:p>
            <a:endParaRPr/>
          </a:p>
        </p:txBody>
      </p:sp>
      <p:sp>
        <p:nvSpPr>
          <p:cNvPr id="53" name="Google Shape;53;p11"/>
          <p:cNvSpPr txBox="1">
            <a:spLocks noGrp="1"/>
          </p:cNvSpPr>
          <p:nvPr>
            <p:ph type="ftr" idx="11"/>
          </p:nvPr>
        </p:nvSpPr>
        <p:spPr>
          <a:xfrm>
            <a:off x="3028950" y="4767263"/>
            <a:ext cx="3086100" cy="273844"/>
          </a:xfrm>
          <a:prstGeom prst="rect">
            <a:avLst/>
          </a:prstGeom>
          <a:noFill/>
          <a:ln>
            <a:noFill/>
          </a:ln>
        </p:spPr>
        <p:txBody>
          <a:bodyPr spcFirstLastPara="1" wrap="square" lIns="68575" tIns="68575" rIns="68575" bIns="68575" anchor="ctr" anchorCtr="0">
            <a:noAutofit/>
          </a:bodyPr>
          <a:lstStyle>
            <a:lvl1pPr marL="0" marR="0" lvl="0" indent="-69850" algn="ctr" rtl="0">
              <a:spcBef>
                <a:spcPts val="0"/>
              </a:spcBef>
              <a:spcAft>
                <a:spcPts val="0"/>
              </a:spcAft>
              <a:buSzPts val="1100"/>
              <a:buChar char="●"/>
              <a:defRPr/>
            </a:lvl1pPr>
            <a:lvl2pPr marL="342900" marR="0" lvl="1" indent="-69850" algn="l" rtl="0">
              <a:spcBef>
                <a:spcPts val="0"/>
              </a:spcBef>
              <a:spcAft>
                <a:spcPts val="0"/>
              </a:spcAft>
              <a:buSzPts val="1100"/>
              <a:buChar char="○"/>
              <a:defRPr/>
            </a:lvl2pPr>
            <a:lvl3pPr marL="685800" marR="0" lvl="2" indent="-69850" algn="l" rtl="0">
              <a:spcBef>
                <a:spcPts val="0"/>
              </a:spcBef>
              <a:spcAft>
                <a:spcPts val="0"/>
              </a:spcAft>
              <a:buSzPts val="1100"/>
              <a:buChar char="■"/>
              <a:defRPr/>
            </a:lvl3pPr>
            <a:lvl4pPr marL="1028700" marR="0" lvl="3" indent="-69850" algn="l" rtl="0">
              <a:spcBef>
                <a:spcPts val="0"/>
              </a:spcBef>
              <a:spcAft>
                <a:spcPts val="0"/>
              </a:spcAft>
              <a:buSzPts val="1100"/>
              <a:buChar char="●"/>
              <a:defRPr/>
            </a:lvl4pPr>
            <a:lvl5pPr marL="1371600" marR="0" lvl="4" indent="-69850" algn="l" rtl="0">
              <a:spcBef>
                <a:spcPts val="0"/>
              </a:spcBef>
              <a:spcAft>
                <a:spcPts val="0"/>
              </a:spcAft>
              <a:buSzPts val="1100"/>
              <a:buChar char="○"/>
              <a:defRPr/>
            </a:lvl5pPr>
            <a:lvl6pPr marL="1714500" marR="0" lvl="5" indent="-69850" algn="l" rtl="0">
              <a:spcBef>
                <a:spcPts val="0"/>
              </a:spcBef>
              <a:spcAft>
                <a:spcPts val="0"/>
              </a:spcAft>
              <a:buSzPts val="1100"/>
              <a:buChar char="■"/>
              <a:defRPr/>
            </a:lvl6pPr>
            <a:lvl7pPr marL="2057400" marR="0" lvl="6" indent="-69850" algn="l" rtl="0">
              <a:spcBef>
                <a:spcPts val="0"/>
              </a:spcBef>
              <a:spcAft>
                <a:spcPts val="0"/>
              </a:spcAft>
              <a:buSzPts val="1100"/>
              <a:buChar char="●"/>
              <a:defRPr/>
            </a:lvl7pPr>
            <a:lvl8pPr marL="2400300" marR="0" lvl="7" indent="-69850" algn="l" rtl="0">
              <a:spcBef>
                <a:spcPts val="0"/>
              </a:spcBef>
              <a:spcAft>
                <a:spcPts val="0"/>
              </a:spcAft>
              <a:buSzPts val="1100"/>
              <a:buChar char="○"/>
              <a:defRPr/>
            </a:lvl8pPr>
            <a:lvl9pPr marL="2743200" marR="0" lvl="8" indent="-69850" algn="l" rtl="0">
              <a:spcBef>
                <a:spcPts val="0"/>
              </a:spcBef>
              <a:spcAft>
                <a:spcPts val="0"/>
              </a:spcAft>
              <a:buSzPts val="1100"/>
              <a:buChar char="■"/>
              <a:defRPr/>
            </a:lvl9pPr>
          </a:lstStyle>
          <a:p>
            <a:endParaRPr/>
          </a:p>
        </p:txBody>
      </p:sp>
      <p:sp>
        <p:nvSpPr>
          <p:cNvPr id="54" name="Google Shape;54;p1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8"/>
            <a:ext cx="8229600" cy="85725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3600"/>
              <a:buNone/>
              <a:defRPr sz="3600" b="1">
                <a:solidFill>
                  <a:schemeClr val="dk1"/>
                </a:solidFill>
              </a:defRPr>
            </a:lvl1pPr>
            <a:lvl2pPr lvl="1">
              <a:spcBef>
                <a:spcPts val="0"/>
              </a:spcBef>
              <a:spcAft>
                <a:spcPts val="0"/>
              </a:spcAft>
              <a:buClr>
                <a:schemeClr val="dk1"/>
              </a:buClr>
              <a:buSzPts val="3600"/>
              <a:buNone/>
              <a:defRPr sz="3600" b="1">
                <a:solidFill>
                  <a:schemeClr val="dk1"/>
                </a:solidFill>
              </a:defRPr>
            </a:lvl2pPr>
            <a:lvl3pPr lvl="2">
              <a:spcBef>
                <a:spcPts val="0"/>
              </a:spcBef>
              <a:spcAft>
                <a:spcPts val="0"/>
              </a:spcAft>
              <a:buClr>
                <a:schemeClr val="dk1"/>
              </a:buClr>
              <a:buSzPts val="3600"/>
              <a:buNone/>
              <a:defRPr sz="3600" b="1">
                <a:solidFill>
                  <a:schemeClr val="dk1"/>
                </a:solidFill>
              </a:defRPr>
            </a:lvl3pPr>
            <a:lvl4pPr lvl="3">
              <a:spcBef>
                <a:spcPts val="0"/>
              </a:spcBef>
              <a:spcAft>
                <a:spcPts val="0"/>
              </a:spcAft>
              <a:buClr>
                <a:schemeClr val="dk1"/>
              </a:buClr>
              <a:buSzPts val="3600"/>
              <a:buNone/>
              <a:defRPr sz="3600" b="1">
                <a:solidFill>
                  <a:schemeClr val="dk1"/>
                </a:solidFill>
              </a:defRPr>
            </a:lvl4pPr>
            <a:lvl5pPr lvl="4">
              <a:spcBef>
                <a:spcPts val="0"/>
              </a:spcBef>
              <a:spcAft>
                <a:spcPts val="0"/>
              </a:spcAft>
              <a:buClr>
                <a:schemeClr val="dk1"/>
              </a:buClr>
              <a:buSzPts val="3600"/>
              <a:buNone/>
              <a:defRPr sz="3600" b="1">
                <a:solidFill>
                  <a:schemeClr val="dk1"/>
                </a:solidFill>
              </a:defRPr>
            </a:lvl5pPr>
            <a:lvl6pPr lvl="5">
              <a:spcBef>
                <a:spcPts val="0"/>
              </a:spcBef>
              <a:spcAft>
                <a:spcPts val="0"/>
              </a:spcAft>
              <a:buClr>
                <a:schemeClr val="dk1"/>
              </a:buClr>
              <a:buSzPts val="3600"/>
              <a:buNone/>
              <a:defRPr sz="3600" b="1">
                <a:solidFill>
                  <a:schemeClr val="dk1"/>
                </a:solidFill>
              </a:defRPr>
            </a:lvl6pPr>
            <a:lvl7pPr lvl="6">
              <a:spcBef>
                <a:spcPts val="0"/>
              </a:spcBef>
              <a:spcAft>
                <a:spcPts val="0"/>
              </a:spcAft>
              <a:buClr>
                <a:schemeClr val="dk1"/>
              </a:buClr>
              <a:buSzPts val="3600"/>
              <a:buNone/>
              <a:defRPr sz="3600" b="1">
                <a:solidFill>
                  <a:schemeClr val="dk1"/>
                </a:solidFill>
              </a:defRPr>
            </a:lvl7pPr>
            <a:lvl8pPr lvl="7">
              <a:spcBef>
                <a:spcPts val="0"/>
              </a:spcBef>
              <a:spcAft>
                <a:spcPts val="0"/>
              </a:spcAft>
              <a:buClr>
                <a:schemeClr val="dk1"/>
              </a:buClr>
              <a:buSzPts val="3600"/>
              <a:buNone/>
              <a:defRPr sz="3600" b="1">
                <a:solidFill>
                  <a:schemeClr val="dk1"/>
                </a:solidFill>
              </a:defRPr>
            </a:lvl8pPr>
            <a:lvl9pPr lvl="8">
              <a:spcBef>
                <a:spcPts val="0"/>
              </a:spcBef>
              <a:spcAft>
                <a:spcPts val="0"/>
              </a:spcAft>
              <a:buClr>
                <a:schemeClr val="dk1"/>
              </a:buClr>
              <a:buSzPts val="3600"/>
              <a:buNone/>
              <a:defRPr sz="3600" b="1">
                <a:solidFill>
                  <a:schemeClr val="dk1"/>
                </a:solidFill>
              </a:defRPr>
            </a:lvl9pPr>
          </a:lstStyle>
          <a:p>
            <a:endParaRPr/>
          </a:p>
        </p:txBody>
      </p:sp>
      <p:sp>
        <p:nvSpPr>
          <p:cNvPr id="7" name="Google Shape;7;p1"/>
          <p:cNvSpPr txBox="1">
            <a:spLocks noGrp="1"/>
          </p:cNvSpPr>
          <p:nvPr>
            <p:ph type="body" idx="1"/>
          </p:nvPr>
        </p:nvSpPr>
        <p:spPr>
          <a:xfrm>
            <a:off x="457200" y="1200150"/>
            <a:ext cx="8229600" cy="3725681"/>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dk1"/>
              </a:buClr>
              <a:buSzPts val="3000"/>
              <a:buChar char="●"/>
              <a:defRPr sz="3000">
                <a:solidFill>
                  <a:schemeClr val="dk1"/>
                </a:solidFill>
              </a:defRPr>
            </a:lvl1pPr>
            <a:lvl2pPr marL="914400" lvl="1" indent="-381000">
              <a:spcBef>
                <a:spcPts val="0"/>
              </a:spcBef>
              <a:spcAft>
                <a:spcPts val="0"/>
              </a:spcAft>
              <a:buClr>
                <a:schemeClr val="dk1"/>
              </a:buClr>
              <a:buSzPts val="2400"/>
              <a:buChar char="○"/>
              <a:defRPr sz="2400">
                <a:solidFill>
                  <a:schemeClr val="dk1"/>
                </a:solidFill>
              </a:defRPr>
            </a:lvl2pPr>
            <a:lvl3pPr marL="1371600" lvl="2" indent="-381000">
              <a:spcBef>
                <a:spcPts val="0"/>
              </a:spcBef>
              <a:spcAft>
                <a:spcPts val="0"/>
              </a:spcAft>
              <a:buClr>
                <a:schemeClr val="dk1"/>
              </a:buClr>
              <a:buSzPts val="2400"/>
              <a:buChar char="■"/>
              <a:defRPr sz="2400">
                <a:solidFill>
                  <a:schemeClr val="dk1"/>
                </a:solidFill>
              </a:defRPr>
            </a:lvl3pPr>
            <a:lvl4pPr marL="1828800" lvl="3" indent="-342900">
              <a:spcBef>
                <a:spcPts val="0"/>
              </a:spcBef>
              <a:spcAft>
                <a:spcPts val="0"/>
              </a:spcAft>
              <a:buClr>
                <a:schemeClr val="dk1"/>
              </a:buClr>
              <a:buSzPts val="1800"/>
              <a:buChar char="●"/>
              <a:defRPr sz="1800">
                <a:solidFill>
                  <a:schemeClr val="dk1"/>
                </a:solidFill>
              </a:defRPr>
            </a:lvl4pPr>
            <a:lvl5pPr marL="2286000" lvl="4" indent="-342900">
              <a:spcBef>
                <a:spcPts val="0"/>
              </a:spcBef>
              <a:spcAft>
                <a:spcPts val="0"/>
              </a:spcAft>
              <a:buClr>
                <a:schemeClr val="dk1"/>
              </a:buClr>
              <a:buSzPts val="1800"/>
              <a:buChar char="○"/>
              <a:defRPr sz="1800">
                <a:solidFill>
                  <a:schemeClr val="dk1"/>
                </a:solidFill>
              </a:defRPr>
            </a:lvl5pPr>
            <a:lvl6pPr marL="2743200" lvl="5" indent="-342900">
              <a:spcBef>
                <a:spcPts val="0"/>
              </a:spcBef>
              <a:spcAft>
                <a:spcPts val="0"/>
              </a:spcAft>
              <a:buClr>
                <a:schemeClr val="dk1"/>
              </a:buClr>
              <a:buSzPts val="1800"/>
              <a:buChar char="■"/>
              <a:defRPr sz="1800">
                <a:solidFill>
                  <a:schemeClr val="dk1"/>
                </a:solidFill>
              </a:defRPr>
            </a:lvl6pPr>
            <a:lvl7pPr marL="3200400" lvl="6" indent="-342900">
              <a:spcBef>
                <a:spcPts val="0"/>
              </a:spcBef>
              <a:spcAft>
                <a:spcPts val="0"/>
              </a:spcAft>
              <a:buClr>
                <a:schemeClr val="dk1"/>
              </a:buClr>
              <a:buSzPts val="1800"/>
              <a:buChar char="●"/>
              <a:defRPr sz="1800">
                <a:solidFill>
                  <a:schemeClr val="dk1"/>
                </a:solidFill>
              </a:defRPr>
            </a:lvl7pPr>
            <a:lvl8pPr marL="3657600" lvl="7" indent="-342900">
              <a:spcBef>
                <a:spcPts val="0"/>
              </a:spcBef>
              <a:spcAft>
                <a:spcPts val="0"/>
              </a:spcAft>
              <a:buClr>
                <a:schemeClr val="dk1"/>
              </a:buClr>
              <a:buSzPts val="1800"/>
              <a:buChar char="○"/>
              <a:defRPr sz="1800">
                <a:solidFill>
                  <a:schemeClr val="dk1"/>
                </a:solidFill>
              </a:defRPr>
            </a:lvl8pPr>
            <a:lvl9pPr marL="4114800" lvl="8" indent="-342900">
              <a:spcBef>
                <a:spcPts val="0"/>
              </a:spcBef>
              <a:spcAft>
                <a:spcPts val="0"/>
              </a:spcAft>
              <a:buClr>
                <a:schemeClr val="dk1"/>
              </a:buClr>
              <a:buSzPts val="1800"/>
              <a:buChar char="■"/>
              <a:defRPr sz="1800">
                <a:solidFill>
                  <a:schemeClr val="dk1"/>
                </a:solidFill>
              </a:defRPr>
            </a:lvl9pPr>
          </a:lstStyle>
          <a:p>
            <a:endParaRPr/>
          </a:p>
        </p:txBody>
      </p:sp>
      <p:sp>
        <p:nvSpPr>
          <p:cNvPr id="8" name="Google Shape;8;p1"/>
          <p:cNvSpPr txBox="1">
            <a:spLocks noGrp="1"/>
          </p:cNvSpPr>
          <p:nvPr>
            <p:ph type="sldNum" idx="12"/>
          </p:nvPr>
        </p:nvSpPr>
        <p:spPr>
          <a:xfrm>
            <a:off x="8556791" y="4749851"/>
            <a:ext cx="548700" cy="393525"/>
          </a:xfrm>
          <a:prstGeom prst="rect">
            <a:avLst/>
          </a:prstGeom>
          <a:noFill/>
          <a:ln>
            <a:noFill/>
          </a:ln>
        </p:spPr>
        <p:txBody>
          <a:bodyPr spcFirstLastPara="1" wrap="square" lIns="91425" tIns="91425" rIns="91425" bIns="91425" anchor="ctr" anchorCtr="0">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628650" y="273844"/>
            <a:ext cx="7886700" cy="994172"/>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chemeClr val="dk1"/>
              </a:buClr>
              <a:buSzPts val="1100"/>
              <a:buFont typeface="Calibri"/>
              <a:buNone/>
              <a:defRPr sz="1100"/>
            </a:lvl1pPr>
            <a:lvl2pPr marL="0" marR="0" lvl="1" indent="-69850" algn="l" rtl="0">
              <a:spcBef>
                <a:spcPts val="0"/>
              </a:spcBef>
              <a:spcAft>
                <a:spcPts val="0"/>
              </a:spcAft>
              <a:buSzPts val="1100"/>
              <a:buChar char="○"/>
              <a:defRPr sz="1100"/>
            </a:lvl2pPr>
            <a:lvl3pPr marL="0" marR="0" lvl="2" indent="-69850" algn="l" rtl="0">
              <a:spcBef>
                <a:spcPts val="0"/>
              </a:spcBef>
              <a:spcAft>
                <a:spcPts val="0"/>
              </a:spcAft>
              <a:buSzPts val="1100"/>
              <a:buChar char="■"/>
              <a:defRPr sz="1100"/>
            </a:lvl3pPr>
            <a:lvl4pPr marL="0" marR="0" lvl="3" indent="-69850" algn="l" rtl="0">
              <a:spcBef>
                <a:spcPts val="0"/>
              </a:spcBef>
              <a:spcAft>
                <a:spcPts val="0"/>
              </a:spcAft>
              <a:buSzPts val="1100"/>
              <a:buChar char="●"/>
              <a:defRPr sz="1100"/>
            </a:lvl4pPr>
            <a:lvl5pPr marL="0" marR="0" lvl="4" indent="-69850" algn="l" rtl="0">
              <a:spcBef>
                <a:spcPts val="0"/>
              </a:spcBef>
              <a:spcAft>
                <a:spcPts val="0"/>
              </a:spcAft>
              <a:buSzPts val="1100"/>
              <a:buChar char="○"/>
              <a:defRPr sz="1100"/>
            </a:lvl5pPr>
            <a:lvl6pPr marL="0" marR="0" lvl="5" indent="-69850" algn="l" rtl="0">
              <a:spcBef>
                <a:spcPts val="0"/>
              </a:spcBef>
              <a:spcAft>
                <a:spcPts val="0"/>
              </a:spcAft>
              <a:buSzPts val="1100"/>
              <a:buChar char="■"/>
              <a:defRPr sz="1100"/>
            </a:lvl6pPr>
            <a:lvl7pPr marL="0" marR="0" lvl="6" indent="-69850" algn="l" rtl="0">
              <a:spcBef>
                <a:spcPts val="0"/>
              </a:spcBef>
              <a:spcAft>
                <a:spcPts val="0"/>
              </a:spcAft>
              <a:buSzPts val="1100"/>
              <a:buChar char="●"/>
              <a:defRPr sz="1100"/>
            </a:lvl7pPr>
            <a:lvl8pPr marL="0" marR="0" lvl="7" indent="-69850" algn="l" rtl="0">
              <a:spcBef>
                <a:spcPts val="0"/>
              </a:spcBef>
              <a:spcAft>
                <a:spcPts val="0"/>
              </a:spcAft>
              <a:buSzPts val="1100"/>
              <a:buChar char="○"/>
              <a:defRPr sz="1100"/>
            </a:lvl8pPr>
            <a:lvl9pPr marL="0" marR="0" lvl="8" indent="-69850" algn="l" rtl="0">
              <a:spcBef>
                <a:spcPts val="0"/>
              </a:spcBef>
              <a:spcAft>
                <a:spcPts val="0"/>
              </a:spcAft>
              <a:buSzPts val="1100"/>
              <a:buChar char="■"/>
              <a:defRPr sz="1100"/>
            </a:lvl9pPr>
          </a:lstStyle>
          <a:p>
            <a:endParaRPr/>
          </a:p>
        </p:txBody>
      </p:sp>
      <p:sp>
        <p:nvSpPr>
          <p:cNvPr id="32" name="Google Shape;32;p8"/>
          <p:cNvSpPr txBox="1">
            <a:spLocks noGrp="1"/>
          </p:cNvSpPr>
          <p:nvPr>
            <p:ph type="body" idx="1"/>
          </p:nvPr>
        </p:nvSpPr>
        <p:spPr>
          <a:xfrm>
            <a:off x="628650" y="1369219"/>
            <a:ext cx="7886700" cy="3263503"/>
          </a:xfrm>
          <a:prstGeom prst="rect">
            <a:avLst/>
          </a:prstGeom>
          <a:noFill/>
          <a:ln>
            <a:noFill/>
          </a:ln>
        </p:spPr>
        <p:txBody>
          <a:bodyPr spcFirstLastPara="1" wrap="square" lIns="68575" tIns="68575" rIns="68575" bIns="68575" anchor="t" anchorCtr="0">
            <a:noAutofit/>
          </a:bodyPr>
          <a:lstStyle>
            <a:lvl1pPr marL="457200" marR="0" lvl="0" indent="-298450" algn="l" rtl="0">
              <a:lnSpc>
                <a:spcPct val="90000"/>
              </a:lnSpc>
              <a:spcBef>
                <a:spcPts val="800"/>
              </a:spcBef>
              <a:spcAft>
                <a:spcPts val="0"/>
              </a:spcAft>
              <a:buClr>
                <a:schemeClr val="dk1"/>
              </a:buClr>
              <a:buSzPts val="1100"/>
              <a:buFont typeface="Arial"/>
              <a:buChar char="•"/>
              <a:defRPr sz="1100"/>
            </a:lvl1pPr>
            <a:lvl2pPr marL="914400" marR="0" lvl="1" indent="-298450" algn="l" rtl="0">
              <a:lnSpc>
                <a:spcPct val="90000"/>
              </a:lnSpc>
              <a:spcBef>
                <a:spcPts val="400"/>
              </a:spcBef>
              <a:spcAft>
                <a:spcPts val="0"/>
              </a:spcAft>
              <a:buClr>
                <a:schemeClr val="dk1"/>
              </a:buClr>
              <a:buSzPts val="1100"/>
              <a:buFont typeface="Arial"/>
              <a:buChar char="•"/>
              <a:defRPr sz="1100"/>
            </a:lvl2pPr>
            <a:lvl3pPr marL="1371600" marR="0" lvl="2" indent="-298450" algn="l" rtl="0">
              <a:lnSpc>
                <a:spcPct val="90000"/>
              </a:lnSpc>
              <a:spcBef>
                <a:spcPts val="400"/>
              </a:spcBef>
              <a:spcAft>
                <a:spcPts val="0"/>
              </a:spcAft>
              <a:buClr>
                <a:schemeClr val="dk1"/>
              </a:buClr>
              <a:buSzPts val="1100"/>
              <a:buFont typeface="Arial"/>
              <a:buChar char="•"/>
              <a:defRPr sz="1100"/>
            </a:lvl3pPr>
            <a:lvl4pPr marL="1828800" marR="0" lvl="3" indent="-298450" algn="l" rtl="0">
              <a:lnSpc>
                <a:spcPct val="90000"/>
              </a:lnSpc>
              <a:spcBef>
                <a:spcPts val="400"/>
              </a:spcBef>
              <a:spcAft>
                <a:spcPts val="0"/>
              </a:spcAft>
              <a:buClr>
                <a:schemeClr val="dk1"/>
              </a:buClr>
              <a:buSzPts val="1100"/>
              <a:buFont typeface="Arial"/>
              <a:buChar char="•"/>
              <a:defRPr sz="1100"/>
            </a:lvl4pPr>
            <a:lvl5pPr marL="2286000" marR="0" lvl="4" indent="-298450" algn="l" rtl="0">
              <a:lnSpc>
                <a:spcPct val="90000"/>
              </a:lnSpc>
              <a:spcBef>
                <a:spcPts val="400"/>
              </a:spcBef>
              <a:spcAft>
                <a:spcPts val="0"/>
              </a:spcAft>
              <a:buClr>
                <a:schemeClr val="dk1"/>
              </a:buClr>
              <a:buSzPts val="1100"/>
              <a:buFont typeface="Arial"/>
              <a:buChar char="•"/>
              <a:defRPr sz="1100"/>
            </a:lvl5pPr>
            <a:lvl6pPr marL="2743200" marR="0" lvl="5" indent="-298450" algn="l" rtl="0">
              <a:lnSpc>
                <a:spcPct val="90000"/>
              </a:lnSpc>
              <a:spcBef>
                <a:spcPts val="400"/>
              </a:spcBef>
              <a:spcAft>
                <a:spcPts val="0"/>
              </a:spcAft>
              <a:buClr>
                <a:schemeClr val="dk1"/>
              </a:buClr>
              <a:buSzPts val="1100"/>
              <a:buFont typeface="Arial"/>
              <a:buChar char="•"/>
              <a:defRPr sz="1100"/>
            </a:lvl6pPr>
            <a:lvl7pPr marL="3200400" marR="0" lvl="6" indent="-298450" algn="l" rtl="0">
              <a:lnSpc>
                <a:spcPct val="90000"/>
              </a:lnSpc>
              <a:spcBef>
                <a:spcPts val="400"/>
              </a:spcBef>
              <a:spcAft>
                <a:spcPts val="0"/>
              </a:spcAft>
              <a:buClr>
                <a:schemeClr val="dk1"/>
              </a:buClr>
              <a:buSzPts val="1100"/>
              <a:buFont typeface="Arial"/>
              <a:buChar char="•"/>
              <a:defRPr sz="1100"/>
            </a:lvl7pPr>
            <a:lvl8pPr marL="3657600" marR="0" lvl="7" indent="-298450" algn="l" rtl="0">
              <a:lnSpc>
                <a:spcPct val="90000"/>
              </a:lnSpc>
              <a:spcBef>
                <a:spcPts val="400"/>
              </a:spcBef>
              <a:spcAft>
                <a:spcPts val="0"/>
              </a:spcAft>
              <a:buClr>
                <a:schemeClr val="dk1"/>
              </a:buClr>
              <a:buSzPts val="1100"/>
              <a:buFont typeface="Arial"/>
              <a:buChar char="•"/>
              <a:defRPr sz="1100"/>
            </a:lvl8pPr>
            <a:lvl9pPr marL="4114800" marR="0" lvl="8" indent="-298450" algn="l" rtl="0">
              <a:lnSpc>
                <a:spcPct val="90000"/>
              </a:lnSpc>
              <a:spcBef>
                <a:spcPts val="400"/>
              </a:spcBef>
              <a:spcAft>
                <a:spcPts val="0"/>
              </a:spcAft>
              <a:buClr>
                <a:schemeClr val="dk1"/>
              </a:buClr>
              <a:buSzPts val="1100"/>
              <a:buFont typeface="Arial"/>
              <a:buChar char="•"/>
              <a:defRPr sz="1100"/>
            </a:lvl9pPr>
          </a:lstStyle>
          <a:p>
            <a:endParaRPr/>
          </a:p>
        </p:txBody>
      </p:sp>
      <p:sp>
        <p:nvSpPr>
          <p:cNvPr id="33" name="Google Shape;33;p8"/>
          <p:cNvSpPr txBox="1">
            <a:spLocks noGrp="1"/>
          </p:cNvSpPr>
          <p:nvPr>
            <p:ph type="dt" idx="10"/>
          </p:nvPr>
        </p:nvSpPr>
        <p:spPr>
          <a:xfrm>
            <a:off x="628650" y="4767263"/>
            <a:ext cx="2057400" cy="273844"/>
          </a:xfrm>
          <a:prstGeom prst="rect">
            <a:avLst/>
          </a:prstGeom>
          <a:noFill/>
          <a:ln>
            <a:noFill/>
          </a:ln>
        </p:spPr>
        <p:txBody>
          <a:bodyPr spcFirstLastPara="1" wrap="square" lIns="68575" tIns="68575" rIns="68575" bIns="68575" anchor="ctr" anchorCtr="0">
            <a:noAutofit/>
          </a:bodyPr>
          <a:lstStyle>
            <a:lvl1pPr marL="0" marR="0" lvl="0" indent="-69850" algn="l" rtl="0">
              <a:spcBef>
                <a:spcPts val="0"/>
              </a:spcBef>
              <a:spcAft>
                <a:spcPts val="0"/>
              </a:spcAft>
              <a:buSzPts val="1100"/>
              <a:buChar char="●"/>
              <a:defRPr sz="1100"/>
            </a:lvl1pPr>
            <a:lvl2pPr marL="342900" marR="0" lvl="1" indent="-69850" algn="l" rtl="0">
              <a:spcBef>
                <a:spcPts val="0"/>
              </a:spcBef>
              <a:spcAft>
                <a:spcPts val="0"/>
              </a:spcAft>
              <a:buSzPts val="1100"/>
              <a:buChar char="○"/>
              <a:defRPr sz="1100"/>
            </a:lvl2pPr>
            <a:lvl3pPr marL="685800" marR="0" lvl="2" indent="-69850" algn="l" rtl="0">
              <a:spcBef>
                <a:spcPts val="0"/>
              </a:spcBef>
              <a:spcAft>
                <a:spcPts val="0"/>
              </a:spcAft>
              <a:buSzPts val="1100"/>
              <a:buChar char="■"/>
              <a:defRPr sz="1100"/>
            </a:lvl3pPr>
            <a:lvl4pPr marL="1028700" marR="0" lvl="3" indent="-69850" algn="l" rtl="0">
              <a:spcBef>
                <a:spcPts val="0"/>
              </a:spcBef>
              <a:spcAft>
                <a:spcPts val="0"/>
              </a:spcAft>
              <a:buSzPts val="1100"/>
              <a:buChar char="●"/>
              <a:defRPr sz="1100"/>
            </a:lvl4pPr>
            <a:lvl5pPr marL="1371600" marR="0" lvl="4" indent="-69850" algn="l" rtl="0">
              <a:spcBef>
                <a:spcPts val="0"/>
              </a:spcBef>
              <a:spcAft>
                <a:spcPts val="0"/>
              </a:spcAft>
              <a:buSzPts val="1100"/>
              <a:buChar char="○"/>
              <a:defRPr sz="1100"/>
            </a:lvl5pPr>
            <a:lvl6pPr marL="1714500" marR="0" lvl="5" indent="-69850" algn="l" rtl="0">
              <a:spcBef>
                <a:spcPts val="0"/>
              </a:spcBef>
              <a:spcAft>
                <a:spcPts val="0"/>
              </a:spcAft>
              <a:buSzPts val="1100"/>
              <a:buChar char="■"/>
              <a:defRPr sz="1100"/>
            </a:lvl6pPr>
            <a:lvl7pPr marL="2057400" marR="0" lvl="6" indent="-69850" algn="l" rtl="0">
              <a:spcBef>
                <a:spcPts val="0"/>
              </a:spcBef>
              <a:spcAft>
                <a:spcPts val="0"/>
              </a:spcAft>
              <a:buSzPts val="1100"/>
              <a:buChar char="●"/>
              <a:defRPr sz="1100"/>
            </a:lvl7pPr>
            <a:lvl8pPr marL="2400300" marR="0" lvl="7" indent="-69850" algn="l" rtl="0">
              <a:spcBef>
                <a:spcPts val="0"/>
              </a:spcBef>
              <a:spcAft>
                <a:spcPts val="0"/>
              </a:spcAft>
              <a:buSzPts val="1100"/>
              <a:buChar char="○"/>
              <a:defRPr sz="1100"/>
            </a:lvl8pPr>
            <a:lvl9pPr marL="2743200" marR="0" lvl="8" indent="-69850" algn="l" rtl="0">
              <a:spcBef>
                <a:spcPts val="0"/>
              </a:spcBef>
              <a:spcAft>
                <a:spcPts val="0"/>
              </a:spcAft>
              <a:buSzPts val="1100"/>
              <a:buChar char="■"/>
              <a:defRPr sz="1100"/>
            </a:lvl9pPr>
          </a:lstStyle>
          <a:p>
            <a:endParaRPr/>
          </a:p>
        </p:txBody>
      </p:sp>
      <p:sp>
        <p:nvSpPr>
          <p:cNvPr id="34" name="Google Shape;34;p8"/>
          <p:cNvSpPr txBox="1">
            <a:spLocks noGrp="1"/>
          </p:cNvSpPr>
          <p:nvPr>
            <p:ph type="ftr" idx="11"/>
          </p:nvPr>
        </p:nvSpPr>
        <p:spPr>
          <a:xfrm>
            <a:off x="3028950" y="4767263"/>
            <a:ext cx="3086100" cy="273844"/>
          </a:xfrm>
          <a:prstGeom prst="rect">
            <a:avLst/>
          </a:prstGeom>
          <a:noFill/>
          <a:ln>
            <a:noFill/>
          </a:ln>
        </p:spPr>
        <p:txBody>
          <a:bodyPr spcFirstLastPara="1" wrap="square" lIns="68575" tIns="68575" rIns="68575" bIns="68575" anchor="ctr" anchorCtr="0">
            <a:noAutofit/>
          </a:bodyPr>
          <a:lstStyle>
            <a:lvl1pPr marL="0" marR="0" lvl="0" indent="-69850" algn="ctr" rtl="0">
              <a:spcBef>
                <a:spcPts val="0"/>
              </a:spcBef>
              <a:spcAft>
                <a:spcPts val="0"/>
              </a:spcAft>
              <a:buSzPts val="1100"/>
              <a:buChar char="●"/>
              <a:defRPr sz="1100"/>
            </a:lvl1pPr>
            <a:lvl2pPr marL="342900" marR="0" lvl="1" indent="-69850" algn="l" rtl="0">
              <a:spcBef>
                <a:spcPts val="0"/>
              </a:spcBef>
              <a:spcAft>
                <a:spcPts val="0"/>
              </a:spcAft>
              <a:buSzPts val="1100"/>
              <a:buChar char="○"/>
              <a:defRPr sz="1100"/>
            </a:lvl2pPr>
            <a:lvl3pPr marL="685800" marR="0" lvl="2" indent="-69850" algn="l" rtl="0">
              <a:spcBef>
                <a:spcPts val="0"/>
              </a:spcBef>
              <a:spcAft>
                <a:spcPts val="0"/>
              </a:spcAft>
              <a:buSzPts val="1100"/>
              <a:buChar char="■"/>
              <a:defRPr sz="1100"/>
            </a:lvl3pPr>
            <a:lvl4pPr marL="1028700" marR="0" lvl="3" indent="-69850" algn="l" rtl="0">
              <a:spcBef>
                <a:spcPts val="0"/>
              </a:spcBef>
              <a:spcAft>
                <a:spcPts val="0"/>
              </a:spcAft>
              <a:buSzPts val="1100"/>
              <a:buChar char="●"/>
              <a:defRPr sz="1100"/>
            </a:lvl4pPr>
            <a:lvl5pPr marL="1371600" marR="0" lvl="4" indent="-69850" algn="l" rtl="0">
              <a:spcBef>
                <a:spcPts val="0"/>
              </a:spcBef>
              <a:spcAft>
                <a:spcPts val="0"/>
              </a:spcAft>
              <a:buSzPts val="1100"/>
              <a:buChar char="○"/>
              <a:defRPr sz="1100"/>
            </a:lvl5pPr>
            <a:lvl6pPr marL="1714500" marR="0" lvl="5" indent="-69850" algn="l" rtl="0">
              <a:spcBef>
                <a:spcPts val="0"/>
              </a:spcBef>
              <a:spcAft>
                <a:spcPts val="0"/>
              </a:spcAft>
              <a:buSzPts val="1100"/>
              <a:buChar char="■"/>
              <a:defRPr sz="1100"/>
            </a:lvl6pPr>
            <a:lvl7pPr marL="2057400" marR="0" lvl="6" indent="-69850" algn="l" rtl="0">
              <a:spcBef>
                <a:spcPts val="0"/>
              </a:spcBef>
              <a:spcAft>
                <a:spcPts val="0"/>
              </a:spcAft>
              <a:buSzPts val="1100"/>
              <a:buChar char="●"/>
              <a:defRPr sz="1100"/>
            </a:lvl7pPr>
            <a:lvl8pPr marL="2400300" marR="0" lvl="7" indent="-69850" algn="l" rtl="0">
              <a:spcBef>
                <a:spcPts val="0"/>
              </a:spcBef>
              <a:spcAft>
                <a:spcPts val="0"/>
              </a:spcAft>
              <a:buSzPts val="1100"/>
              <a:buChar char="○"/>
              <a:defRPr sz="1100"/>
            </a:lvl8pPr>
            <a:lvl9pPr marL="2743200" marR="0" lvl="8" indent="-69850" algn="l" rtl="0">
              <a:spcBef>
                <a:spcPts val="0"/>
              </a:spcBef>
              <a:spcAft>
                <a:spcPts val="0"/>
              </a:spcAft>
              <a:buSzPts val="1100"/>
              <a:buChar char="■"/>
              <a:defRPr sz="1100"/>
            </a:lvl9pPr>
          </a:lstStyle>
          <a:p>
            <a:endParaRPr/>
          </a:p>
        </p:txBody>
      </p:sp>
      <p:sp>
        <p:nvSpPr>
          <p:cNvPr id="35" name="Google Shape;35;p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0"/>
          <p:cNvSpPr txBox="1">
            <a:spLocks noGrp="1"/>
          </p:cNvSpPr>
          <p:nvPr>
            <p:ph type="ctrTitle"/>
          </p:nvPr>
        </p:nvSpPr>
        <p:spPr>
          <a:xfrm>
            <a:off x="4417621" y="917369"/>
            <a:ext cx="4726380" cy="1338999"/>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68575" tIns="34275" rIns="68575" bIns="34275" anchor="b" anchorCtr="0">
            <a:noAutofit/>
          </a:bodyPr>
          <a:lstStyle/>
          <a:p>
            <a:pPr marL="0" marR="0" lvl="0" indent="0" algn="ctr" rtl="0">
              <a:lnSpc>
                <a:spcPct val="90000"/>
              </a:lnSpc>
              <a:spcBef>
                <a:spcPts val="0"/>
              </a:spcBef>
              <a:spcAft>
                <a:spcPts val="0"/>
              </a:spcAft>
              <a:buClr>
                <a:schemeClr val="dk1"/>
              </a:buClr>
              <a:buFont typeface="Arial Black"/>
              <a:buNone/>
            </a:pPr>
            <a:r>
              <a:rPr lang="en" sz="5600" b="0" i="0" u="none" strike="noStrike" cap="none">
                <a:solidFill>
                  <a:schemeClr val="dk1"/>
                </a:solidFill>
                <a:latin typeface="Arial Black"/>
                <a:ea typeface="Arial Black"/>
                <a:cs typeface="Arial Black"/>
                <a:sym typeface="Arial Black"/>
              </a:rPr>
              <a:t>AWAI</a:t>
            </a:r>
            <a:r>
              <a:rPr lang="en" sz="4100" b="0" i="0" u="none" strike="noStrike" cap="none">
                <a:solidFill>
                  <a:schemeClr val="dk1"/>
                </a:solidFill>
                <a:latin typeface="Arial Black"/>
                <a:ea typeface="Arial Black"/>
                <a:cs typeface="Arial Black"/>
                <a:sym typeface="Arial Black"/>
              </a:rPr>
              <a:t> </a:t>
            </a:r>
            <a:br>
              <a:rPr lang="en" sz="4100" b="0" i="0" u="none" strike="noStrike" cap="none">
                <a:solidFill>
                  <a:schemeClr val="dk1"/>
                </a:solidFill>
                <a:latin typeface="Arial Black"/>
                <a:ea typeface="Arial Black"/>
                <a:cs typeface="Arial Black"/>
                <a:sym typeface="Arial Black"/>
              </a:rPr>
            </a:br>
            <a:r>
              <a:rPr lang="en" sz="1900" b="0" i="0" u="none" strike="noStrike" cap="none">
                <a:solidFill>
                  <a:schemeClr val="dk1"/>
                </a:solidFill>
                <a:latin typeface="Arial Black"/>
                <a:ea typeface="Arial Black"/>
                <a:cs typeface="Arial Black"/>
                <a:sym typeface="Arial Black"/>
              </a:rPr>
              <a:t>Advance Wars Artificial Intelligence</a:t>
            </a:r>
            <a:endParaRPr sz="1900" b="0" i="0" u="none" strike="noStrike" cap="none">
              <a:solidFill>
                <a:schemeClr val="dk1"/>
              </a:solidFill>
              <a:latin typeface="Arial Black"/>
              <a:ea typeface="Arial Black"/>
              <a:cs typeface="Arial Black"/>
              <a:sym typeface="Arial Black"/>
            </a:endParaRPr>
          </a:p>
        </p:txBody>
      </p:sp>
      <p:sp>
        <p:nvSpPr>
          <p:cNvPr id="110" name="Google Shape;110;p20"/>
          <p:cNvSpPr txBox="1">
            <a:spLocks noGrp="1"/>
          </p:cNvSpPr>
          <p:nvPr>
            <p:ph type="subTitle" idx="1"/>
          </p:nvPr>
        </p:nvSpPr>
        <p:spPr>
          <a:xfrm>
            <a:off x="4417620" y="3074116"/>
            <a:ext cx="4726380" cy="675518"/>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chemeClr val="dk1"/>
              </a:buClr>
              <a:buFont typeface="Arial"/>
              <a:buNone/>
            </a:pPr>
            <a:r>
              <a:rPr lang="en" sz="1800" b="0" i="0" u="none" strike="noStrike" cap="none">
                <a:solidFill>
                  <a:schemeClr val="dk1"/>
                </a:solidFill>
                <a:latin typeface="Arial Black"/>
                <a:ea typeface="Arial Black"/>
                <a:cs typeface="Arial Black"/>
                <a:sym typeface="Arial Black"/>
              </a:rPr>
              <a:t>Project and Presentation by:</a:t>
            </a:r>
            <a:endParaRPr sz="1100"/>
          </a:p>
          <a:p>
            <a:pPr marL="0" marR="0" lvl="0" indent="0" algn="ctr" rtl="0">
              <a:lnSpc>
                <a:spcPct val="90000"/>
              </a:lnSpc>
              <a:spcBef>
                <a:spcPts val="800"/>
              </a:spcBef>
              <a:spcAft>
                <a:spcPts val="0"/>
              </a:spcAft>
              <a:buClr>
                <a:schemeClr val="dk1"/>
              </a:buClr>
              <a:buFont typeface="Arial"/>
              <a:buNone/>
            </a:pPr>
            <a:r>
              <a:rPr lang="en" sz="1800" b="0" i="0" u="none" strike="noStrike" cap="none">
                <a:solidFill>
                  <a:schemeClr val="dk1"/>
                </a:solidFill>
                <a:latin typeface="Arial Black"/>
                <a:ea typeface="Arial Black"/>
                <a:cs typeface="Arial Black"/>
                <a:sym typeface="Arial Black"/>
              </a:rPr>
              <a:t>Michael Urciuoli</a:t>
            </a:r>
            <a:endParaRPr sz="1800" b="0" i="0" u="none" strike="noStrike" cap="none">
              <a:solidFill>
                <a:schemeClr val="dk1"/>
              </a:solidFill>
              <a:latin typeface="Arial Black"/>
              <a:ea typeface="Arial Black"/>
              <a:cs typeface="Arial Black"/>
              <a:sym typeface="Arial Black"/>
            </a:endParaRPr>
          </a:p>
        </p:txBody>
      </p:sp>
      <p:pic>
        <p:nvPicPr>
          <p:cNvPr id="111" name="Google Shape;111;p20" descr="http://upload.wikimedia.org/wikipedia/en/a/a7/Advance_Wars_Coverart.jpg"/>
          <p:cNvPicPr preferRelativeResize="0"/>
          <p:nvPr/>
        </p:nvPicPr>
        <p:blipFill rotWithShape="1">
          <a:blip r:embed="rId3">
            <a:alphaModFix/>
          </a:blip>
          <a:srcRect/>
          <a:stretch/>
        </p:blipFill>
        <p:spPr>
          <a:xfrm>
            <a:off x="0" y="342625"/>
            <a:ext cx="4490357" cy="447281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9"/>
          <p:cNvSpPr txBox="1"/>
          <p:nvPr/>
        </p:nvSpPr>
        <p:spPr>
          <a:xfrm>
            <a:off x="-73479" y="204724"/>
            <a:ext cx="9405257" cy="598993"/>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Calibri"/>
              <a:buNone/>
            </a:pPr>
            <a:endParaRPr sz="3300" b="0" i="0" u="none" strike="noStrike" cap="none">
              <a:solidFill>
                <a:schemeClr val="dk1"/>
              </a:solidFill>
              <a:latin typeface="Arial Black"/>
              <a:ea typeface="Arial Black"/>
              <a:cs typeface="Arial Black"/>
              <a:sym typeface="Arial Black"/>
            </a:endParaRPr>
          </a:p>
        </p:txBody>
      </p:sp>
      <p:sp>
        <p:nvSpPr>
          <p:cNvPr id="196" name="Google Shape;196;p29"/>
          <p:cNvSpPr txBox="1"/>
          <p:nvPr/>
        </p:nvSpPr>
        <p:spPr>
          <a:xfrm>
            <a:off x="4025734" y="238217"/>
            <a:ext cx="4952753" cy="598993"/>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Font typeface="Arial Black"/>
              <a:buNone/>
            </a:pPr>
            <a:r>
              <a:rPr lang="en" sz="3300" b="0" i="0" u="none" strike="noStrike" cap="none">
                <a:solidFill>
                  <a:schemeClr val="dk1"/>
                </a:solidFill>
                <a:latin typeface="Arial Black"/>
                <a:ea typeface="Arial Black"/>
                <a:cs typeface="Arial Black"/>
                <a:sym typeface="Arial Black"/>
              </a:rPr>
              <a:t>Results</a:t>
            </a:r>
            <a:endParaRPr sz="3300" b="0" i="0" u="none" strike="noStrike" cap="none">
              <a:solidFill>
                <a:schemeClr val="dk1"/>
              </a:solidFill>
              <a:latin typeface="Arial Black"/>
              <a:ea typeface="Arial Black"/>
              <a:cs typeface="Arial Black"/>
              <a:sym typeface="Arial Black"/>
            </a:endParaRPr>
          </a:p>
        </p:txBody>
      </p:sp>
      <p:pic>
        <p:nvPicPr>
          <p:cNvPr id="197" name="Google Shape;197;p29"/>
          <p:cNvPicPr preferRelativeResize="0"/>
          <p:nvPr/>
        </p:nvPicPr>
        <p:blipFill rotWithShape="1">
          <a:blip r:embed="rId3">
            <a:alphaModFix/>
          </a:blip>
          <a:srcRect/>
          <a:stretch/>
        </p:blipFill>
        <p:spPr>
          <a:xfrm>
            <a:off x="2343150" y="1378744"/>
            <a:ext cx="4457700" cy="2386012"/>
          </a:xfrm>
          <a:prstGeom prst="rect">
            <a:avLst/>
          </a:prstGeom>
          <a:noFill/>
          <a:ln>
            <a:noFill/>
          </a:ln>
        </p:spPr>
      </p:pic>
      <p:sp>
        <p:nvSpPr>
          <p:cNvPr id="8" name="Google Shape;117;p21">
            <a:extLst>
              <a:ext uri="{FF2B5EF4-FFF2-40B4-BE49-F238E27FC236}">
                <a16:creationId xmlns:a16="http://schemas.microsoft.com/office/drawing/2014/main" id="{F5217AC1-6322-487C-894D-F820D2956619}"/>
              </a:ext>
            </a:extLst>
          </p:cNvPr>
          <p:cNvSpPr txBox="1">
            <a:spLocks noGrp="1"/>
          </p:cNvSpPr>
          <p:nvPr>
            <p:ph type="title"/>
          </p:nvPr>
        </p:nvSpPr>
        <p:spPr>
          <a:xfrm>
            <a:off x="628650" y="238217"/>
            <a:ext cx="2556725" cy="598993"/>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Arial Black"/>
              <a:buNone/>
            </a:pPr>
            <a:r>
              <a:rPr lang="en" sz="3300" b="0" i="0" u="none" strike="noStrike" cap="none" dirty="0">
                <a:solidFill>
                  <a:schemeClr val="dk1"/>
                </a:solidFill>
                <a:latin typeface="Arial Black"/>
                <a:ea typeface="Arial Black"/>
                <a:cs typeface="Arial Black"/>
                <a:sym typeface="Arial Black"/>
              </a:rPr>
              <a:t>	AW</a:t>
            </a:r>
            <a:r>
              <a:rPr lang="en-US" sz="3300" b="0" i="0" u="none" strike="noStrike" cap="none" dirty="0">
                <a:solidFill>
                  <a:schemeClr val="dk1"/>
                </a:solidFill>
                <a:latin typeface="Arial Black"/>
                <a:ea typeface="Arial Black"/>
                <a:cs typeface="Arial Black"/>
                <a:sym typeface="Arial Black"/>
              </a:rPr>
              <a:t>A</a:t>
            </a:r>
            <a:r>
              <a:rPr lang="en" sz="3300" b="0" i="0" u="none" strike="noStrike" cap="none" dirty="0">
                <a:solidFill>
                  <a:schemeClr val="dk1"/>
                </a:solidFill>
                <a:latin typeface="Arial Black"/>
                <a:ea typeface="Arial Black"/>
                <a:cs typeface="Arial Black"/>
                <a:sym typeface="Arial Black"/>
              </a:rPr>
              <a:t>I</a:t>
            </a:r>
            <a:endParaRPr sz="3300" b="0" i="0" u="none" strike="noStrike" cap="none" dirty="0">
              <a:solidFill>
                <a:schemeClr val="dk1"/>
              </a:solidFill>
              <a:latin typeface="Arial Black"/>
              <a:ea typeface="Arial Black"/>
              <a:cs typeface="Arial Black"/>
              <a:sym typeface="Arial Black"/>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0"/>
          <p:cNvSpPr txBox="1"/>
          <p:nvPr/>
        </p:nvSpPr>
        <p:spPr>
          <a:xfrm>
            <a:off x="-73479" y="204724"/>
            <a:ext cx="9405257" cy="598993"/>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Calibri"/>
              <a:buNone/>
            </a:pPr>
            <a:endParaRPr sz="3300" b="0" i="0" u="none" strike="noStrike" cap="none">
              <a:solidFill>
                <a:schemeClr val="dk1"/>
              </a:solidFill>
              <a:latin typeface="Arial Black"/>
              <a:ea typeface="Arial Black"/>
              <a:cs typeface="Arial Black"/>
              <a:sym typeface="Arial Black"/>
            </a:endParaRPr>
          </a:p>
        </p:txBody>
      </p:sp>
      <p:sp>
        <p:nvSpPr>
          <p:cNvPr id="204" name="Google Shape;204;p30"/>
          <p:cNvSpPr txBox="1"/>
          <p:nvPr/>
        </p:nvSpPr>
        <p:spPr>
          <a:xfrm>
            <a:off x="4025734" y="238217"/>
            <a:ext cx="4952753" cy="598993"/>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Font typeface="Arial Black"/>
              <a:buNone/>
            </a:pPr>
            <a:r>
              <a:rPr lang="en" sz="3300" b="0" i="0" u="none" strike="noStrike" cap="none">
                <a:solidFill>
                  <a:schemeClr val="dk1"/>
                </a:solidFill>
                <a:latin typeface="Arial Black"/>
                <a:ea typeface="Arial Black"/>
                <a:cs typeface="Arial Black"/>
                <a:sym typeface="Arial Black"/>
              </a:rPr>
              <a:t>Results</a:t>
            </a:r>
            <a:endParaRPr sz="3300" b="0" i="0" u="none" strike="noStrike" cap="none">
              <a:solidFill>
                <a:schemeClr val="dk1"/>
              </a:solidFill>
              <a:latin typeface="Arial Black"/>
              <a:ea typeface="Arial Black"/>
              <a:cs typeface="Arial Black"/>
              <a:sym typeface="Arial Black"/>
            </a:endParaRPr>
          </a:p>
        </p:txBody>
      </p:sp>
      <p:pic>
        <p:nvPicPr>
          <p:cNvPr id="205" name="Google Shape;205;p30"/>
          <p:cNvPicPr preferRelativeResize="0"/>
          <p:nvPr/>
        </p:nvPicPr>
        <p:blipFill rotWithShape="1">
          <a:blip r:embed="rId3">
            <a:alphaModFix/>
          </a:blip>
          <a:srcRect/>
          <a:stretch/>
        </p:blipFill>
        <p:spPr>
          <a:xfrm>
            <a:off x="2343150" y="1378744"/>
            <a:ext cx="4457700" cy="2386012"/>
          </a:xfrm>
          <a:prstGeom prst="rect">
            <a:avLst/>
          </a:prstGeom>
          <a:noFill/>
          <a:ln>
            <a:noFill/>
          </a:ln>
        </p:spPr>
      </p:pic>
      <p:sp>
        <p:nvSpPr>
          <p:cNvPr id="8" name="Google Shape;117;p21">
            <a:extLst>
              <a:ext uri="{FF2B5EF4-FFF2-40B4-BE49-F238E27FC236}">
                <a16:creationId xmlns:a16="http://schemas.microsoft.com/office/drawing/2014/main" id="{04006F7D-9112-4AB4-893B-92A609FFEEB5}"/>
              </a:ext>
            </a:extLst>
          </p:cNvPr>
          <p:cNvSpPr txBox="1">
            <a:spLocks noGrp="1"/>
          </p:cNvSpPr>
          <p:nvPr>
            <p:ph type="title"/>
          </p:nvPr>
        </p:nvSpPr>
        <p:spPr>
          <a:xfrm>
            <a:off x="628650" y="238217"/>
            <a:ext cx="2556725" cy="598993"/>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Arial Black"/>
              <a:buNone/>
            </a:pPr>
            <a:r>
              <a:rPr lang="en" sz="3300" b="0" i="0" u="none" strike="noStrike" cap="none" dirty="0">
                <a:solidFill>
                  <a:schemeClr val="dk1"/>
                </a:solidFill>
                <a:latin typeface="Arial Black"/>
                <a:ea typeface="Arial Black"/>
                <a:cs typeface="Arial Black"/>
                <a:sym typeface="Arial Black"/>
              </a:rPr>
              <a:t>	AW</a:t>
            </a:r>
            <a:r>
              <a:rPr lang="en-US" sz="3300" b="0" i="0" u="none" strike="noStrike" cap="none" dirty="0">
                <a:solidFill>
                  <a:schemeClr val="dk1"/>
                </a:solidFill>
                <a:latin typeface="Arial Black"/>
                <a:ea typeface="Arial Black"/>
                <a:cs typeface="Arial Black"/>
                <a:sym typeface="Arial Black"/>
              </a:rPr>
              <a:t>A</a:t>
            </a:r>
            <a:r>
              <a:rPr lang="en" sz="3300" b="0" i="0" u="none" strike="noStrike" cap="none" dirty="0">
                <a:solidFill>
                  <a:schemeClr val="dk1"/>
                </a:solidFill>
                <a:latin typeface="Arial Black"/>
                <a:ea typeface="Arial Black"/>
                <a:cs typeface="Arial Black"/>
                <a:sym typeface="Arial Black"/>
              </a:rPr>
              <a:t>I</a:t>
            </a:r>
            <a:endParaRPr sz="3300" b="0" i="0" u="none" strike="noStrike" cap="none" dirty="0">
              <a:solidFill>
                <a:schemeClr val="dk1"/>
              </a:solidFill>
              <a:latin typeface="Arial Black"/>
              <a:ea typeface="Arial Black"/>
              <a:cs typeface="Arial Black"/>
              <a:sym typeface="Arial Black"/>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1"/>
          <p:cNvSpPr txBox="1"/>
          <p:nvPr/>
        </p:nvSpPr>
        <p:spPr>
          <a:xfrm>
            <a:off x="-73479" y="204724"/>
            <a:ext cx="9405257" cy="598993"/>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Calibri"/>
              <a:buNone/>
            </a:pPr>
            <a:endParaRPr sz="3300" b="0" i="0" u="none" strike="noStrike" cap="none" dirty="0">
              <a:solidFill>
                <a:schemeClr val="dk1"/>
              </a:solidFill>
              <a:latin typeface="Arial Black"/>
              <a:ea typeface="Arial Black"/>
              <a:cs typeface="Arial Black"/>
              <a:sym typeface="Arial Black"/>
            </a:endParaRPr>
          </a:p>
        </p:txBody>
      </p:sp>
      <p:sp>
        <p:nvSpPr>
          <p:cNvPr id="212" name="Google Shape;212;p31"/>
          <p:cNvSpPr txBox="1"/>
          <p:nvPr/>
        </p:nvSpPr>
        <p:spPr>
          <a:xfrm>
            <a:off x="4025734" y="238217"/>
            <a:ext cx="4952753" cy="598993"/>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Font typeface="Arial Black"/>
              <a:buNone/>
            </a:pPr>
            <a:r>
              <a:rPr lang="en" sz="3300" b="0" i="0" u="none" strike="noStrike" cap="none">
                <a:solidFill>
                  <a:schemeClr val="dk1"/>
                </a:solidFill>
                <a:latin typeface="Arial Black"/>
                <a:ea typeface="Arial Black"/>
                <a:cs typeface="Arial Black"/>
                <a:sym typeface="Arial Black"/>
              </a:rPr>
              <a:t>Results</a:t>
            </a:r>
            <a:endParaRPr sz="3300" b="0" i="0" u="none" strike="noStrike" cap="none">
              <a:solidFill>
                <a:schemeClr val="dk1"/>
              </a:solidFill>
              <a:latin typeface="Arial Black"/>
              <a:ea typeface="Arial Black"/>
              <a:cs typeface="Arial Black"/>
              <a:sym typeface="Arial Black"/>
            </a:endParaRPr>
          </a:p>
        </p:txBody>
      </p:sp>
      <p:pic>
        <p:nvPicPr>
          <p:cNvPr id="213" name="Google Shape;213;p31"/>
          <p:cNvPicPr preferRelativeResize="0"/>
          <p:nvPr/>
        </p:nvPicPr>
        <p:blipFill rotWithShape="1">
          <a:blip r:embed="rId3">
            <a:alphaModFix/>
          </a:blip>
          <a:srcRect/>
          <a:stretch/>
        </p:blipFill>
        <p:spPr>
          <a:xfrm>
            <a:off x="2343150" y="1378744"/>
            <a:ext cx="4457700" cy="2386012"/>
          </a:xfrm>
          <a:prstGeom prst="rect">
            <a:avLst/>
          </a:prstGeom>
          <a:noFill/>
          <a:ln>
            <a:noFill/>
          </a:ln>
        </p:spPr>
      </p:pic>
      <p:sp>
        <p:nvSpPr>
          <p:cNvPr id="8" name="Google Shape;117;p21">
            <a:extLst>
              <a:ext uri="{FF2B5EF4-FFF2-40B4-BE49-F238E27FC236}">
                <a16:creationId xmlns:a16="http://schemas.microsoft.com/office/drawing/2014/main" id="{8BD41BE2-1947-4CC9-8505-026BEFBDF4F1}"/>
              </a:ext>
            </a:extLst>
          </p:cNvPr>
          <p:cNvSpPr txBox="1">
            <a:spLocks noGrp="1"/>
          </p:cNvSpPr>
          <p:nvPr>
            <p:ph type="title"/>
          </p:nvPr>
        </p:nvSpPr>
        <p:spPr>
          <a:xfrm>
            <a:off x="628650" y="238217"/>
            <a:ext cx="2556725" cy="598993"/>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Arial Black"/>
              <a:buNone/>
            </a:pPr>
            <a:r>
              <a:rPr lang="en" sz="3300" b="0" i="0" u="none" strike="noStrike" cap="none" dirty="0">
                <a:solidFill>
                  <a:schemeClr val="dk1"/>
                </a:solidFill>
                <a:latin typeface="Arial Black"/>
                <a:ea typeface="Arial Black"/>
                <a:cs typeface="Arial Black"/>
                <a:sym typeface="Arial Black"/>
              </a:rPr>
              <a:t>	AW</a:t>
            </a:r>
            <a:r>
              <a:rPr lang="en-US" sz="3300" b="0" i="0" u="none" strike="noStrike" cap="none" dirty="0">
                <a:solidFill>
                  <a:schemeClr val="dk1"/>
                </a:solidFill>
                <a:latin typeface="Arial Black"/>
                <a:ea typeface="Arial Black"/>
                <a:cs typeface="Arial Black"/>
                <a:sym typeface="Arial Black"/>
              </a:rPr>
              <a:t>A</a:t>
            </a:r>
            <a:r>
              <a:rPr lang="en" sz="3300" b="0" i="0" u="none" strike="noStrike" cap="none" dirty="0">
                <a:solidFill>
                  <a:schemeClr val="dk1"/>
                </a:solidFill>
                <a:latin typeface="Arial Black"/>
                <a:ea typeface="Arial Black"/>
                <a:cs typeface="Arial Black"/>
                <a:sym typeface="Arial Black"/>
              </a:rPr>
              <a:t>I</a:t>
            </a:r>
            <a:endParaRPr sz="3300" b="0" i="0" u="none" strike="noStrike" cap="none" dirty="0">
              <a:solidFill>
                <a:schemeClr val="dk1"/>
              </a:solidFill>
              <a:latin typeface="Arial Black"/>
              <a:ea typeface="Arial Black"/>
              <a:cs typeface="Arial Black"/>
              <a:sym typeface="Arial Black"/>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2"/>
          <p:cNvSpPr txBox="1"/>
          <p:nvPr/>
        </p:nvSpPr>
        <p:spPr>
          <a:xfrm>
            <a:off x="-73479" y="204724"/>
            <a:ext cx="9405257" cy="598993"/>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Calibri"/>
              <a:buNone/>
            </a:pPr>
            <a:endParaRPr sz="3300" b="0" i="0" u="none" strike="noStrike" cap="none">
              <a:solidFill>
                <a:schemeClr val="dk1"/>
              </a:solidFill>
              <a:latin typeface="Arial Black"/>
              <a:ea typeface="Arial Black"/>
              <a:cs typeface="Arial Black"/>
              <a:sym typeface="Arial Black"/>
            </a:endParaRPr>
          </a:p>
        </p:txBody>
      </p:sp>
      <p:sp>
        <p:nvSpPr>
          <p:cNvPr id="220" name="Google Shape;220;p32"/>
          <p:cNvSpPr txBox="1"/>
          <p:nvPr/>
        </p:nvSpPr>
        <p:spPr>
          <a:xfrm>
            <a:off x="4025734" y="238217"/>
            <a:ext cx="4952753" cy="598993"/>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Font typeface="Arial Black"/>
              <a:buNone/>
            </a:pPr>
            <a:r>
              <a:rPr lang="en" sz="3300" b="0" i="0" u="none" strike="noStrike" cap="none">
                <a:solidFill>
                  <a:schemeClr val="dk1"/>
                </a:solidFill>
                <a:latin typeface="Arial Black"/>
                <a:ea typeface="Arial Black"/>
                <a:cs typeface="Arial Black"/>
                <a:sym typeface="Arial Black"/>
              </a:rPr>
              <a:t>Results</a:t>
            </a:r>
            <a:endParaRPr sz="3300" b="0" i="0" u="none" strike="noStrike" cap="none">
              <a:solidFill>
                <a:schemeClr val="dk1"/>
              </a:solidFill>
              <a:latin typeface="Arial Black"/>
              <a:ea typeface="Arial Black"/>
              <a:cs typeface="Arial Black"/>
              <a:sym typeface="Arial Black"/>
            </a:endParaRPr>
          </a:p>
        </p:txBody>
      </p:sp>
      <p:pic>
        <p:nvPicPr>
          <p:cNvPr id="221" name="Google Shape;221;p32"/>
          <p:cNvPicPr preferRelativeResize="0"/>
          <p:nvPr/>
        </p:nvPicPr>
        <p:blipFill rotWithShape="1">
          <a:blip r:embed="rId3">
            <a:alphaModFix/>
          </a:blip>
          <a:srcRect/>
          <a:stretch/>
        </p:blipFill>
        <p:spPr>
          <a:xfrm>
            <a:off x="2343150" y="1378744"/>
            <a:ext cx="4457700" cy="2386012"/>
          </a:xfrm>
          <a:prstGeom prst="rect">
            <a:avLst/>
          </a:prstGeom>
          <a:noFill/>
          <a:ln>
            <a:noFill/>
          </a:ln>
        </p:spPr>
      </p:pic>
      <p:sp>
        <p:nvSpPr>
          <p:cNvPr id="8" name="Google Shape;117;p21">
            <a:extLst>
              <a:ext uri="{FF2B5EF4-FFF2-40B4-BE49-F238E27FC236}">
                <a16:creationId xmlns:a16="http://schemas.microsoft.com/office/drawing/2014/main" id="{5C5D3DA8-452E-4B12-92D7-44D8E48F204F}"/>
              </a:ext>
            </a:extLst>
          </p:cNvPr>
          <p:cNvSpPr txBox="1">
            <a:spLocks noGrp="1"/>
          </p:cNvSpPr>
          <p:nvPr>
            <p:ph type="title"/>
          </p:nvPr>
        </p:nvSpPr>
        <p:spPr>
          <a:xfrm>
            <a:off x="628650" y="238217"/>
            <a:ext cx="2556725" cy="598993"/>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Arial Black"/>
              <a:buNone/>
            </a:pPr>
            <a:r>
              <a:rPr lang="en" sz="3300" b="0" i="0" u="none" strike="noStrike" cap="none" dirty="0">
                <a:solidFill>
                  <a:schemeClr val="dk1"/>
                </a:solidFill>
                <a:latin typeface="Arial Black"/>
                <a:ea typeface="Arial Black"/>
                <a:cs typeface="Arial Black"/>
                <a:sym typeface="Arial Black"/>
              </a:rPr>
              <a:t>	AW</a:t>
            </a:r>
            <a:r>
              <a:rPr lang="en-US" sz="3300" b="0" i="0" u="none" strike="noStrike" cap="none" dirty="0">
                <a:solidFill>
                  <a:schemeClr val="dk1"/>
                </a:solidFill>
                <a:latin typeface="Arial Black"/>
                <a:ea typeface="Arial Black"/>
                <a:cs typeface="Arial Black"/>
                <a:sym typeface="Arial Black"/>
              </a:rPr>
              <a:t>A</a:t>
            </a:r>
            <a:r>
              <a:rPr lang="en" sz="3300" b="0" i="0" u="none" strike="noStrike" cap="none" dirty="0">
                <a:solidFill>
                  <a:schemeClr val="dk1"/>
                </a:solidFill>
                <a:latin typeface="Arial Black"/>
                <a:ea typeface="Arial Black"/>
                <a:cs typeface="Arial Black"/>
                <a:sym typeface="Arial Black"/>
              </a:rPr>
              <a:t>I</a:t>
            </a:r>
            <a:endParaRPr sz="3300" b="0" i="0" u="none" strike="noStrike" cap="none" dirty="0">
              <a:solidFill>
                <a:schemeClr val="dk1"/>
              </a:solidFill>
              <a:latin typeface="Arial Black"/>
              <a:ea typeface="Arial Black"/>
              <a:cs typeface="Arial Black"/>
              <a:sym typeface="Arial Black"/>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3"/>
          <p:cNvSpPr txBox="1"/>
          <p:nvPr/>
        </p:nvSpPr>
        <p:spPr>
          <a:xfrm>
            <a:off x="-73479" y="204724"/>
            <a:ext cx="9405257" cy="598993"/>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Calibri"/>
              <a:buNone/>
            </a:pPr>
            <a:endParaRPr sz="3300" b="0" i="0" u="none" strike="noStrike" cap="none">
              <a:solidFill>
                <a:schemeClr val="dk1"/>
              </a:solidFill>
              <a:latin typeface="Arial Black"/>
              <a:ea typeface="Arial Black"/>
              <a:cs typeface="Arial Black"/>
              <a:sym typeface="Arial Black"/>
            </a:endParaRPr>
          </a:p>
        </p:txBody>
      </p:sp>
      <p:sp>
        <p:nvSpPr>
          <p:cNvPr id="228" name="Google Shape;228;p33"/>
          <p:cNvSpPr txBox="1"/>
          <p:nvPr/>
        </p:nvSpPr>
        <p:spPr>
          <a:xfrm>
            <a:off x="4025734" y="238217"/>
            <a:ext cx="4952753" cy="598993"/>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Font typeface="Arial Black"/>
              <a:buNone/>
            </a:pPr>
            <a:r>
              <a:rPr lang="en" sz="3300" b="0" i="0" u="none" strike="noStrike" cap="none">
                <a:solidFill>
                  <a:schemeClr val="dk1"/>
                </a:solidFill>
                <a:latin typeface="Arial Black"/>
                <a:ea typeface="Arial Black"/>
                <a:cs typeface="Arial Black"/>
                <a:sym typeface="Arial Black"/>
              </a:rPr>
              <a:t>Results</a:t>
            </a:r>
            <a:endParaRPr sz="3300" b="0" i="0" u="none" strike="noStrike" cap="none">
              <a:solidFill>
                <a:schemeClr val="dk1"/>
              </a:solidFill>
              <a:latin typeface="Arial Black"/>
              <a:ea typeface="Arial Black"/>
              <a:cs typeface="Arial Black"/>
              <a:sym typeface="Arial Black"/>
            </a:endParaRPr>
          </a:p>
        </p:txBody>
      </p:sp>
      <p:pic>
        <p:nvPicPr>
          <p:cNvPr id="229" name="Google Shape;229;p33"/>
          <p:cNvPicPr preferRelativeResize="0"/>
          <p:nvPr/>
        </p:nvPicPr>
        <p:blipFill rotWithShape="1">
          <a:blip r:embed="rId3">
            <a:alphaModFix/>
          </a:blip>
          <a:srcRect/>
          <a:stretch/>
        </p:blipFill>
        <p:spPr>
          <a:xfrm>
            <a:off x="2343150" y="1378744"/>
            <a:ext cx="4457700" cy="2386012"/>
          </a:xfrm>
          <a:prstGeom prst="rect">
            <a:avLst/>
          </a:prstGeom>
          <a:noFill/>
          <a:ln>
            <a:noFill/>
          </a:ln>
        </p:spPr>
      </p:pic>
      <p:sp>
        <p:nvSpPr>
          <p:cNvPr id="8" name="Google Shape;117;p21">
            <a:extLst>
              <a:ext uri="{FF2B5EF4-FFF2-40B4-BE49-F238E27FC236}">
                <a16:creationId xmlns:a16="http://schemas.microsoft.com/office/drawing/2014/main" id="{C85C13DE-7CD5-4022-BCBB-1941E06E7C3C}"/>
              </a:ext>
            </a:extLst>
          </p:cNvPr>
          <p:cNvSpPr txBox="1">
            <a:spLocks noGrp="1"/>
          </p:cNvSpPr>
          <p:nvPr>
            <p:ph type="title"/>
          </p:nvPr>
        </p:nvSpPr>
        <p:spPr>
          <a:xfrm>
            <a:off x="628650" y="238217"/>
            <a:ext cx="2556725" cy="598993"/>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Arial Black"/>
              <a:buNone/>
            </a:pPr>
            <a:r>
              <a:rPr lang="en" sz="3300" b="0" i="0" u="none" strike="noStrike" cap="none" dirty="0">
                <a:solidFill>
                  <a:schemeClr val="dk1"/>
                </a:solidFill>
                <a:latin typeface="Arial Black"/>
                <a:ea typeface="Arial Black"/>
                <a:cs typeface="Arial Black"/>
                <a:sym typeface="Arial Black"/>
              </a:rPr>
              <a:t>	AW</a:t>
            </a:r>
            <a:r>
              <a:rPr lang="en-US" sz="3300" b="0" i="0" u="none" strike="noStrike" cap="none" dirty="0">
                <a:solidFill>
                  <a:schemeClr val="dk1"/>
                </a:solidFill>
                <a:latin typeface="Arial Black"/>
                <a:ea typeface="Arial Black"/>
                <a:cs typeface="Arial Black"/>
                <a:sym typeface="Arial Black"/>
              </a:rPr>
              <a:t>A</a:t>
            </a:r>
            <a:r>
              <a:rPr lang="en" sz="3300" b="0" i="0" u="none" strike="noStrike" cap="none" dirty="0">
                <a:solidFill>
                  <a:schemeClr val="dk1"/>
                </a:solidFill>
                <a:latin typeface="Arial Black"/>
                <a:ea typeface="Arial Black"/>
                <a:cs typeface="Arial Black"/>
                <a:sym typeface="Arial Black"/>
              </a:rPr>
              <a:t>I</a:t>
            </a:r>
            <a:endParaRPr sz="3300" b="0" i="0" u="none" strike="noStrike" cap="none" dirty="0">
              <a:solidFill>
                <a:schemeClr val="dk1"/>
              </a:solidFill>
              <a:latin typeface="Arial Black"/>
              <a:ea typeface="Arial Black"/>
              <a:cs typeface="Arial Black"/>
              <a:sym typeface="Arial Black"/>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4"/>
          <p:cNvSpPr txBox="1"/>
          <p:nvPr/>
        </p:nvSpPr>
        <p:spPr>
          <a:xfrm>
            <a:off x="-73479" y="204724"/>
            <a:ext cx="9405257" cy="598993"/>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Calibri"/>
              <a:buNone/>
            </a:pPr>
            <a:endParaRPr sz="3300" b="0" i="0" u="none" strike="noStrike" cap="none">
              <a:solidFill>
                <a:schemeClr val="dk1"/>
              </a:solidFill>
              <a:latin typeface="Arial Black"/>
              <a:ea typeface="Arial Black"/>
              <a:cs typeface="Arial Black"/>
              <a:sym typeface="Arial Black"/>
            </a:endParaRPr>
          </a:p>
        </p:txBody>
      </p:sp>
      <p:sp>
        <p:nvSpPr>
          <p:cNvPr id="236" name="Google Shape;236;p34"/>
          <p:cNvSpPr txBox="1"/>
          <p:nvPr/>
        </p:nvSpPr>
        <p:spPr>
          <a:xfrm>
            <a:off x="4025734" y="238217"/>
            <a:ext cx="4952753" cy="598993"/>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Font typeface="Arial Black"/>
              <a:buNone/>
            </a:pPr>
            <a:r>
              <a:rPr lang="en" sz="3300" b="0" i="0" u="none" strike="noStrike" cap="none">
                <a:solidFill>
                  <a:schemeClr val="dk1"/>
                </a:solidFill>
                <a:latin typeface="Arial Black"/>
                <a:ea typeface="Arial Black"/>
                <a:cs typeface="Arial Black"/>
                <a:sym typeface="Arial Black"/>
              </a:rPr>
              <a:t>Results</a:t>
            </a:r>
            <a:endParaRPr sz="3300" b="0" i="0" u="none" strike="noStrike" cap="none">
              <a:solidFill>
                <a:schemeClr val="dk1"/>
              </a:solidFill>
              <a:latin typeface="Arial Black"/>
              <a:ea typeface="Arial Black"/>
              <a:cs typeface="Arial Black"/>
              <a:sym typeface="Arial Black"/>
            </a:endParaRPr>
          </a:p>
        </p:txBody>
      </p:sp>
      <p:pic>
        <p:nvPicPr>
          <p:cNvPr id="237" name="Google Shape;237;p34"/>
          <p:cNvPicPr preferRelativeResize="0"/>
          <p:nvPr/>
        </p:nvPicPr>
        <p:blipFill rotWithShape="1">
          <a:blip r:embed="rId3">
            <a:alphaModFix/>
          </a:blip>
          <a:srcRect/>
          <a:stretch/>
        </p:blipFill>
        <p:spPr>
          <a:xfrm>
            <a:off x="2343150" y="1378744"/>
            <a:ext cx="4457700" cy="2386012"/>
          </a:xfrm>
          <a:prstGeom prst="rect">
            <a:avLst/>
          </a:prstGeom>
          <a:noFill/>
          <a:ln>
            <a:noFill/>
          </a:ln>
        </p:spPr>
      </p:pic>
      <p:sp>
        <p:nvSpPr>
          <p:cNvPr id="8" name="Google Shape;117;p21">
            <a:extLst>
              <a:ext uri="{FF2B5EF4-FFF2-40B4-BE49-F238E27FC236}">
                <a16:creationId xmlns:a16="http://schemas.microsoft.com/office/drawing/2014/main" id="{0A22FB51-87E4-4398-B942-7D1996EB6D4A}"/>
              </a:ext>
            </a:extLst>
          </p:cNvPr>
          <p:cNvSpPr txBox="1">
            <a:spLocks noGrp="1"/>
          </p:cNvSpPr>
          <p:nvPr>
            <p:ph type="title"/>
          </p:nvPr>
        </p:nvSpPr>
        <p:spPr>
          <a:xfrm>
            <a:off x="628650" y="238217"/>
            <a:ext cx="2556725" cy="598993"/>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Arial Black"/>
              <a:buNone/>
            </a:pPr>
            <a:r>
              <a:rPr lang="en" sz="3300" b="0" i="0" u="none" strike="noStrike" cap="none" dirty="0">
                <a:solidFill>
                  <a:schemeClr val="dk1"/>
                </a:solidFill>
                <a:latin typeface="Arial Black"/>
                <a:ea typeface="Arial Black"/>
                <a:cs typeface="Arial Black"/>
                <a:sym typeface="Arial Black"/>
              </a:rPr>
              <a:t>	AW</a:t>
            </a:r>
            <a:r>
              <a:rPr lang="en-US" sz="3300" b="0" i="0" u="none" strike="noStrike" cap="none" dirty="0">
                <a:solidFill>
                  <a:schemeClr val="dk1"/>
                </a:solidFill>
                <a:latin typeface="Arial Black"/>
                <a:ea typeface="Arial Black"/>
                <a:cs typeface="Arial Black"/>
                <a:sym typeface="Arial Black"/>
              </a:rPr>
              <a:t>A</a:t>
            </a:r>
            <a:r>
              <a:rPr lang="en" sz="3300" b="0" i="0" u="none" strike="noStrike" cap="none" dirty="0">
                <a:solidFill>
                  <a:schemeClr val="dk1"/>
                </a:solidFill>
                <a:latin typeface="Arial Black"/>
                <a:ea typeface="Arial Black"/>
                <a:cs typeface="Arial Black"/>
                <a:sym typeface="Arial Black"/>
              </a:rPr>
              <a:t>I</a:t>
            </a:r>
            <a:endParaRPr sz="3300" b="0" i="0" u="none" strike="noStrike" cap="none" dirty="0">
              <a:solidFill>
                <a:schemeClr val="dk1"/>
              </a:solidFill>
              <a:latin typeface="Arial Black"/>
              <a:ea typeface="Arial Black"/>
              <a:cs typeface="Arial Black"/>
              <a:sym typeface="Arial Black"/>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5"/>
          <p:cNvSpPr txBox="1"/>
          <p:nvPr/>
        </p:nvSpPr>
        <p:spPr>
          <a:xfrm>
            <a:off x="-73479" y="204724"/>
            <a:ext cx="9405257" cy="598993"/>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Calibri"/>
              <a:buNone/>
            </a:pPr>
            <a:endParaRPr sz="3300" b="0" i="0" u="none" strike="noStrike" cap="none">
              <a:solidFill>
                <a:schemeClr val="dk1"/>
              </a:solidFill>
              <a:latin typeface="Arial Black"/>
              <a:ea typeface="Arial Black"/>
              <a:cs typeface="Arial Black"/>
              <a:sym typeface="Arial Black"/>
            </a:endParaRPr>
          </a:p>
        </p:txBody>
      </p:sp>
      <p:sp>
        <p:nvSpPr>
          <p:cNvPr id="244" name="Google Shape;244;p35"/>
          <p:cNvSpPr txBox="1"/>
          <p:nvPr/>
        </p:nvSpPr>
        <p:spPr>
          <a:xfrm>
            <a:off x="4025734" y="238217"/>
            <a:ext cx="4952753" cy="598993"/>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Font typeface="Arial Black"/>
              <a:buNone/>
            </a:pPr>
            <a:r>
              <a:rPr lang="en" sz="3300" b="0" i="0" u="none" strike="noStrike" cap="none">
                <a:solidFill>
                  <a:schemeClr val="dk1"/>
                </a:solidFill>
                <a:latin typeface="Arial Black"/>
                <a:ea typeface="Arial Black"/>
                <a:cs typeface="Arial Black"/>
                <a:sym typeface="Arial Black"/>
              </a:rPr>
              <a:t>Results</a:t>
            </a:r>
            <a:endParaRPr sz="3300" b="0" i="0" u="none" strike="noStrike" cap="none">
              <a:solidFill>
                <a:schemeClr val="dk1"/>
              </a:solidFill>
              <a:latin typeface="Arial Black"/>
              <a:ea typeface="Arial Black"/>
              <a:cs typeface="Arial Black"/>
              <a:sym typeface="Arial Black"/>
            </a:endParaRPr>
          </a:p>
        </p:txBody>
      </p:sp>
      <p:pic>
        <p:nvPicPr>
          <p:cNvPr id="245" name="Google Shape;245;p35"/>
          <p:cNvPicPr preferRelativeResize="0"/>
          <p:nvPr/>
        </p:nvPicPr>
        <p:blipFill rotWithShape="1">
          <a:blip r:embed="rId3">
            <a:alphaModFix/>
          </a:blip>
          <a:srcRect/>
          <a:stretch/>
        </p:blipFill>
        <p:spPr>
          <a:xfrm>
            <a:off x="2343150" y="1378744"/>
            <a:ext cx="4457700" cy="2386012"/>
          </a:xfrm>
          <a:prstGeom prst="rect">
            <a:avLst/>
          </a:prstGeom>
          <a:noFill/>
          <a:ln>
            <a:noFill/>
          </a:ln>
        </p:spPr>
      </p:pic>
      <p:sp>
        <p:nvSpPr>
          <p:cNvPr id="8" name="Google Shape;117;p21">
            <a:extLst>
              <a:ext uri="{FF2B5EF4-FFF2-40B4-BE49-F238E27FC236}">
                <a16:creationId xmlns:a16="http://schemas.microsoft.com/office/drawing/2014/main" id="{80BFDB66-D87D-4142-9EC1-B6A8C3426E57}"/>
              </a:ext>
            </a:extLst>
          </p:cNvPr>
          <p:cNvSpPr txBox="1">
            <a:spLocks noGrp="1"/>
          </p:cNvSpPr>
          <p:nvPr>
            <p:ph type="title"/>
          </p:nvPr>
        </p:nvSpPr>
        <p:spPr>
          <a:xfrm>
            <a:off x="628650" y="238217"/>
            <a:ext cx="2556725" cy="598993"/>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Arial Black"/>
              <a:buNone/>
            </a:pPr>
            <a:r>
              <a:rPr lang="en" sz="3300" b="0" i="0" u="none" strike="noStrike" cap="none" dirty="0">
                <a:solidFill>
                  <a:schemeClr val="dk1"/>
                </a:solidFill>
                <a:latin typeface="Arial Black"/>
                <a:ea typeface="Arial Black"/>
                <a:cs typeface="Arial Black"/>
                <a:sym typeface="Arial Black"/>
              </a:rPr>
              <a:t>	AW</a:t>
            </a:r>
            <a:r>
              <a:rPr lang="en-US" sz="3300" b="0" i="0" u="none" strike="noStrike" cap="none" dirty="0">
                <a:solidFill>
                  <a:schemeClr val="dk1"/>
                </a:solidFill>
                <a:latin typeface="Arial Black"/>
                <a:ea typeface="Arial Black"/>
                <a:cs typeface="Arial Black"/>
                <a:sym typeface="Arial Black"/>
              </a:rPr>
              <a:t>A</a:t>
            </a:r>
            <a:r>
              <a:rPr lang="en" sz="3300" b="0" i="0" u="none" strike="noStrike" cap="none" dirty="0">
                <a:solidFill>
                  <a:schemeClr val="dk1"/>
                </a:solidFill>
                <a:latin typeface="Arial Black"/>
                <a:ea typeface="Arial Black"/>
                <a:cs typeface="Arial Black"/>
                <a:sym typeface="Arial Black"/>
              </a:rPr>
              <a:t>I</a:t>
            </a:r>
            <a:endParaRPr sz="3300" b="0" i="0" u="none" strike="noStrike" cap="none" dirty="0">
              <a:solidFill>
                <a:schemeClr val="dk1"/>
              </a:solidFill>
              <a:latin typeface="Arial Black"/>
              <a:ea typeface="Arial Black"/>
              <a:cs typeface="Arial Black"/>
              <a:sym typeface="Arial Black"/>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6"/>
          <p:cNvSpPr txBox="1"/>
          <p:nvPr/>
        </p:nvSpPr>
        <p:spPr>
          <a:xfrm>
            <a:off x="-73479" y="204724"/>
            <a:ext cx="9405257" cy="598993"/>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Calibri"/>
              <a:buNone/>
            </a:pPr>
            <a:endParaRPr sz="3300" b="0" i="0" u="none" strike="noStrike" cap="none">
              <a:solidFill>
                <a:schemeClr val="dk1"/>
              </a:solidFill>
              <a:latin typeface="Arial Black"/>
              <a:ea typeface="Arial Black"/>
              <a:cs typeface="Arial Black"/>
              <a:sym typeface="Arial Black"/>
            </a:endParaRPr>
          </a:p>
        </p:txBody>
      </p:sp>
      <p:sp>
        <p:nvSpPr>
          <p:cNvPr id="252" name="Google Shape;252;p36"/>
          <p:cNvSpPr txBox="1"/>
          <p:nvPr/>
        </p:nvSpPr>
        <p:spPr>
          <a:xfrm>
            <a:off x="4025734" y="238217"/>
            <a:ext cx="4952753" cy="598993"/>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Font typeface="Arial Black"/>
              <a:buNone/>
            </a:pPr>
            <a:r>
              <a:rPr lang="en" sz="3300" b="0" i="0" u="none" strike="noStrike" cap="none">
                <a:solidFill>
                  <a:schemeClr val="dk1"/>
                </a:solidFill>
                <a:latin typeface="Arial Black"/>
                <a:ea typeface="Arial Black"/>
                <a:cs typeface="Arial Black"/>
                <a:sym typeface="Arial Black"/>
              </a:rPr>
              <a:t>Results</a:t>
            </a:r>
            <a:endParaRPr sz="3300" b="0" i="0" u="none" strike="noStrike" cap="none">
              <a:solidFill>
                <a:schemeClr val="dk1"/>
              </a:solidFill>
              <a:latin typeface="Arial Black"/>
              <a:ea typeface="Arial Black"/>
              <a:cs typeface="Arial Black"/>
              <a:sym typeface="Arial Black"/>
            </a:endParaRPr>
          </a:p>
        </p:txBody>
      </p:sp>
      <p:pic>
        <p:nvPicPr>
          <p:cNvPr id="253" name="Google Shape;253;p36"/>
          <p:cNvPicPr preferRelativeResize="0"/>
          <p:nvPr/>
        </p:nvPicPr>
        <p:blipFill rotWithShape="1">
          <a:blip r:embed="rId3">
            <a:alphaModFix/>
          </a:blip>
          <a:srcRect/>
          <a:stretch/>
        </p:blipFill>
        <p:spPr>
          <a:xfrm>
            <a:off x="2343150" y="1378744"/>
            <a:ext cx="4457700" cy="2386012"/>
          </a:xfrm>
          <a:prstGeom prst="rect">
            <a:avLst/>
          </a:prstGeom>
          <a:noFill/>
          <a:ln>
            <a:noFill/>
          </a:ln>
        </p:spPr>
      </p:pic>
      <p:sp>
        <p:nvSpPr>
          <p:cNvPr id="8" name="Google Shape;117;p21">
            <a:extLst>
              <a:ext uri="{FF2B5EF4-FFF2-40B4-BE49-F238E27FC236}">
                <a16:creationId xmlns:a16="http://schemas.microsoft.com/office/drawing/2014/main" id="{14306D43-65FD-47BF-A29B-601FC5269591}"/>
              </a:ext>
            </a:extLst>
          </p:cNvPr>
          <p:cNvSpPr txBox="1">
            <a:spLocks noGrp="1"/>
          </p:cNvSpPr>
          <p:nvPr>
            <p:ph type="title"/>
          </p:nvPr>
        </p:nvSpPr>
        <p:spPr>
          <a:xfrm>
            <a:off x="628650" y="238217"/>
            <a:ext cx="2556725" cy="598993"/>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Arial Black"/>
              <a:buNone/>
            </a:pPr>
            <a:r>
              <a:rPr lang="en" sz="3300" b="0" i="0" u="none" strike="noStrike" cap="none" dirty="0">
                <a:solidFill>
                  <a:schemeClr val="dk1"/>
                </a:solidFill>
                <a:latin typeface="Arial Black"/>
                <a:ea typeface="Arial Black"/>
                <a:cs typeface="Arial Black"/>
                <a:sym typeface="Arial Black"/>
              </a:rPr>
              <a:t>	AW</a:t>
            </a:r>
            <a:r>
              <a:rPr lang="en-US" sz="3300" b="0" i="0" u="none" strike="noStrike" cap="none" dirty="0">
                <a:solidFill>
                  <a:schemeClr val="dk1"/>
                </a:solidFill>
                <a:latin typeface="Arial Black"/>
                <a:ea typeface="Arial Black"/>
                <a:cs typeface="Arial Black"/>
                <a:sym typeface="Arial Black"/>
              </a:rPr>
              <a:t>A</a:t>
            </a:r>
            <a:r>
              <a:rPr lang="en" sz="3300" b="0" i="0" u="none" strike="noStrike" cap="none" dirty="0">
                <a:solidFill>
                  <a:schemeClr val="dk1"/>
                </a:solidFill>
                <a:latin typeface="Arial Black"/>
                <a:ea typeface="Arial Black"/>
                <a:cs typeface="Arial Black"/>
                <a:sym typeface="Arial Black"/>
              </a:rPr>
              <a:t>I</a:t>
            </a:r>
            <a:endParaRPr sz="3300" b="0" i="0" u="none" strike="noStrike" cap="none" dirty="0">
              <a:solidFill>
                <a:schemeClr val="dk1"/>
              </a:solidFill>
              <a:latin typeface="Arial Black"/>
              <a:ea typeface="Arial Black"/>
              <a:cs typeface="Arial Black"/>
              <a:sym typeface="Arial Black"/>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7"/>
          <p:cNvSpPr txBox="1"/>
          <p:nvPr/>
        </p:nvSpPr>
        <p:spPr>
          <a:xfrm>
            <a:off x="-73479" y="204724"/>
            <a:ext cx="9405257" cy="598993"/>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Calibri"/>
              <a:buNone/>
            </a:pPr>
            <a:endParaRPr sz="3300" b="0" i="0" u="none" strike="noStrike" cap="none">
              <a:solidFill>
                <a:schemeClr val="dk1"/>
              </a:solidFill>
              <a:latin typeface="Arial Black"/>
              <a:ea typeface="Arial Black"/>
              <a:cs typeface="Arial Black"/>
              <a:sym typeface="Arial Black"/>
            </a:endParaRPr>
          </a:p>
        </p:txBody>
      </p:sp>
      <p:sp>
        <p:nvSpPr>
          <p:cNvPr id="260" name="Google Shape;260;p37"/>
          <p:cNvSpPr txBox="1"/>
          <p:nvPr/>
        </p:nvSpPr>
        <p:spPr>
          <a:xfrm>
            <a:off x="4025734" y="238217"/>
            <a:ext cx="4952753" cy="598993"/>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Font typeface="Arial Black"/>
              <a:buNone/>
            </a:pPr>
            <a:r>
              <a:rPr lang="en" sz="3300" b="0" i="0" u="none" strike="noStrike" cap="none">
                <a:solidFill>
                  <a:schemeClr val="dk1"/>
                </a:solidFill>
                <a:latin typeface="Arial Black"/>
                <a:ea typeface="Arial Black"/>
                <a:cs typeface="Arial Black"/>
                <a:sym typeface="Arial Black"/>
              </a:rPr>
              <a:t>Results</a:t>
            </a:r>
            <a:endParaRPr sz="3300" b="0" i="0" u="none" strike="noStrike" cap="none">
              <a:solidFill>
                <a:schemeClr val="dk1"/>
              </a:solidFill>
              <a:latin typeface="Arial Black"/>
              <a:ea typeface="Arial Black"/>
              <a:cs typeface="Arial Black"/>
              <a:sym typeface="Arial Black"/>
            </a:endParaRPr>
          </a:p>
        </p:txBody>
      </p:sp>
      <p:pic>
        <p:nvPicPr>
          <p:cNvPr id="261" name="Google Shape;261;p37"/>
          <p:cNvPicPr preferRelativeResize="0"/>
          <p:nvPr/>
        </p:nvPicPr>
        <p:blipFill rotWithShape="1">
          <a:blip r:embed="rId3">
            <a:alphaModFix/>
          </a:blip>
          <a:srcRect/>
          <a:stretch/>
        </p:blipFill>
        <p:spPr>
          <a:xfrm>
            <a:off x="2343150" y="1378744"/>
            <a:ext cx="4457700" cy="2386012"/>
          </a:xfrm>
          <a:prstGeom prst="rect">
            <a:avLst/>
          </a:prstGeom>
          <a:noFill/>
          <a:ln>
            <a:noFill/>
          </a:ln>
        </p:spPr>
      </p:pic>
      <p:sp>
        <p:nvSpPr>
          <p:cNvPr id="8" name="Google Shape;117;p21">
            <a:extLst>
              <a:ext uri="{FF2B5EF4-FFF2-40B4-BE49-F238E27FC236}">
                <a16:creationId xmlns:a16="http://schemas.microsoft.com/office/drawing/2014/main" id="{7AE41003-2480-4F36-8127-DFA534053C30}"/>
              </a:ext>
            </a:extLst>
          </p:cNvPr>
          <p:cNvSpPr txBox="1">
            <a:spLocks noGrp="1"/>
          </p:cNvSpPr>
          <p:nvPr>
            <p:ph type="title"/>
          </p:nvPr>
        </p:nvSpPr>
        <p:spPr>
          <a:xfrm>
            <a:off x="628650" y="238217"/>
            <a:ext cx="2556725" cy="598993"/>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Arial Black"/>
              <a:buNone/>
            </a:pPr>
            <a:r>
              <a:rPr lang="en" sz="3300" b="0" i="0" u="none" strike="noStrike" cap="none" dirty="0">
                <a:solidFill>
                  <a:schemeClr val="dk1"/>
                </a:solidFill>
                <a:latin typeface="Arial Black"/>
                <a:ea typeface="Arial Black"/>
                <a:cs typeface="Arial Black"/>
                <a:sym typeface="Arial Black"/>
              </a:rPr>
              <a:t>	AW</a:t>
            </a:r>
            <a:r>
              <a:rPr lang="en-US" sz="3300" b="0" i="0" u="none" strike="noStrike" cap="none" dirty="0">
                <a:solidFill>
                  <a:schemeClr val="dk1"/>
                </a:solidFill>
                <a:latin typeface="Arial Black"/>
                <a:ea typeface="Arial Black"/>
                <a:cs typeface="Arial Black"/>
                <a:sym typeface="Arial Black"/>
              </a:rPr>
              <a:t>A</a:t>
            </a:r>
            <a:r>
              <a:rPr lang="en" sz="3300" b="0" i="0" u="none" strike="noStrike" cap="none" dirty="0">
                <a:solidFill>
                  <a:schemeClr val="dk1"/>
                </a:solidFill>
                <a:latin typeface="Arial Black"/>
                <a:ea typeface="Arial Black"/>
                <a:cs typeface="Arial Black"/>
                <a:sym typeface="Arial Black"/>
              </a:rPr>
              <a:t>I</a:t>
            </a:r>
            <a:endParaRPr sz="3300" b="0" i="0" u="none" strike="noStrike" cap="none" dirty="0">
              <a:solidFill>
                <a:schemeClr val="dk1"/>
              </a:solidFill>
              <a:latin typeface="Arial Black"/>
              <a:ea typeface="Arial Black"/>
              <a:cs typeface="Arial Black"/>
              <a:sym typeface="Arial Black"/>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8"/>
          <p:cNvSpPr txBox="1"/>
          <p:nvPr/>
        </p:nvSpPr>
        <p:spPr>
          <a:xfrm>
            <a:off x="-73479" y="204724"/>
            <a:ext cx="9405257" cy="598993"/>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Calibri"/>
              <a:buNone/>
            </a:pPr>
            <a:endParaRPr sz="3300" b="0" i="0" u="none" strike="noStrike" cap="none">
              <a:solidFill>
                <a:schemeClr val="dk1"/>
              </a:solidFill>
              <a:latin typeface="Arial Black"/>
              <a:ea typeface="Arial Black"/>
              <a:cs typeface="Arial Black"/>
              <a:sym typeface="Arial Black"/>
            </a:endParaRPr>
          </a:p>
        </p:txBody>
      </p:sp>
      <p:sp>
        <p:nvSpPr>
          <p:cNvPr id="268" name="Google Shape;268;p38"/>
          <p:cNvSpPr txBox="1"/>
          <p:nvPr/>
        </p:nvSpPr>
        <p:spPr>
          <a:xfrm>
            <a:off x="4025734" y="238217"/>
            <a:ext cx="4952753" cy="598993"/>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Font typeface="Arial Black"/>
              <a:buNone/>
            </a:pPr>
            <a:r>
              <a:rPr lang="en" sz="3300" b="0" i="0" u="none" strike="noStrike" cap="none">
                <a:solidFill>
                  <a:schemeClr val="dk1"/>
                </a:solidFill>
                <a:latin typeface="Arial Black"/>
                <a:ea typeface="Arial Black"/>
                <a:cs typeface="Arial Black"/>
                <a:sym typeface="Arial Black"/>
              </a:rPr>
              <a:t>Results</a:t>
            </a:r>
            <a:endParaRPr sz="3300" b="0" i="0" u="none" strike="noStrike" cap="none">
              <a:solidFill>
                <a:schemeClr val="dk1"/>
              </a:solidFill>
              <a:latin typeface="Arial Black"/>
              <a:ea typeface="Arial Black"/>
              <a:cs typeface="Arial Black"/>
              <a:sym typeface="Arial Black"/>
            </a:endParaRPr>
          </a:p>
        </p:txBody>
      </p:sp>
      <p:pic>
        <p:nvPicPr>
          <p:cNvPr id="269" name="Google Shape;269;p38"/>
          <p:cNvPicPr preferRelativeResize="0"/>
          <p:nvPr/>
        </p:nvPicPr>
        <p:blipFill rotWithShape="1">
          <a:blip r:embed="rId3">
            <a:alphaModFix/>
          </a:blip>
          <a:srcRect/>
          <a:stretch/>
        </p:blipFill>
        <p:spPr>
          <a:xfrm>
            <a:off x="2343150" y="1378744"/>
            <a:ext cx="4457700" cy="2386012"/>
          </a:xfrm>
          <a:prstGeom prst="rect">
            <a:avLst/>
          </a:prstGeom>
          <a:noFill/>
          <a:ln>
            <a:noFill/>
          </a:ln>
        </p:spPr>
      </p:pic>
      <p:sp>
        <p:nvSpPr>
          <p:cNvPr id="8" name="Google Shape;117;p21">
            <a:extLst>
              <a:ext uri="{FF2B5EF4-FFF2-40B4-BE49-F238E27FC236}">
                <a16:creationId xmlns:a16="http://schemas.microsoft.com/office/drawing/2014/main" id="{958B3769-071D-46ED-8AF8-7F39CEA4FADD}"/>
              </a:ext>
            </a:extLst>
          </p:cNvPr>
          <p:cNvSpPr txBox="1">
            <a:spLocks noGrp="1"/>
          </p:cNvSpPr>
          <p:nvPr>
            <p:ph type="title"/>
          </p:nvPr>
        </p:nvSpPr>
        <p:spPr>
          <a:xfrm>
            <a:off x="628650" y="238217"/>
            <a:ext cx="2556725" cy="598993"/>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Arial Black"/>
              <a:buNone/>
            </a:pPr>
            <a:r>
              <a:rPr lang="en" sz="3300" b="0" i="0" u="none" strike="noStrike" cap="none" dirty="0">
                <a:solidFill>
                  <a:schemeClr val="dk1"/>
                </a:solidFill>
                <a:latin typeface="Arial Black"/>
                <a:ea typeface="Arial Black"/>
                <a:cs typeface="Arial Black"/>
                <a:sym typeface="Arial Black"/>
              </a:rPr>
              <a:t>	AW</a:t>
            </a:r>
            <a:r>
              <a:rPr lang="en-US" sz="3300" b="0" i="0" u="none" strike="noStrike" cap="none" dirty="0">
                <a:solidFill>
                  <a:schemeClr val="dk1"/>
                </a:solidFill>
                <a:latin typeface="Arial Black"/>
                <a:ea typeface="Arial Black"/>
                <a:cs typeface="Arial Black"/>
                <a:sym typeface="Arial Black"/>
              </a:rPr>
              <a:t>A</a:t>
            </a:r>
            <a:r>
              <a:rPr lang="en" sz="3300" b="0" i="0" u="none" strike="noStrike" cap="none" dirty="0">
                <a:solidFill>
                  <a:schemeClr val="dk1"/>
                </a:solidFill>
                <a:latin typeface="Arial Black"/>
                <a:ea typeface="Arial Black"/>
                <a:cs typeface="Arial Black"/>
                <a:sym typeface="Arial Black"/>
              </a:rPr>
              <a:t>I</a:t>
            </a:r>
            <a:endParaRPr sz="3300" b="0" i="0" u="none" strike="noStrike" cap="none" dirty="0">
              <a:solidFill>
                <a:schemeClr val="dk1"/>
              </a:solidFill>
              <a:latin typeface="Arial Black"/>
              <a:ea typeface="Arial Black"/>
              <a:cs typeface="Arial Black"/>
              <a:sym typeface="Arial Black"/>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p:nvPr/>
        </p:nvSpPr>
        <p:spPr>
          <a:xfrm>
            <a:off x="-73479" y="204724"/>
            <a:ext cx="9405257" cy="598993"/>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Calibri"/>
              <a:buNone/>
            </a:pPr>
            <a:endParaRPr sz="3300" b="0" i="0" u="none" strike="noStrike" cap="none">
              <a:solidFill>
                <a:schemeClr val="dk1"/>
              </a:solidFill>
              <a:latin typeface="Arial Black"/>
              <a:ea typeface="Arial Black"/>
              <a:cs typeface="Arial Black"/>
              <a:sym typeface="Arial Black"/>
            </a:endParaRPr>
          </a:p>
        </p:txBody>
      </p:sp>
      <p:sp>
        <p:nvSpPr>
          <p:cNvPr id="117" name="Google Shape;117;p21"/>
          <p:cNvSpPr txBox="1">
            <a:spLocks noGrp="1"/>
          </p:cNvSpPr>
          <p:nvPr>
            <p:ph type="title"/>
          </p:nvPr>
        </p:nvSpPr>
        <p:spPr>
          <a:xfrm>
            <a:off x="628650" y="238217"/>
            <a:ext cx="2556725" cy="598993"/>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Arial Black"/>
              <a:buNone/>
            </a:pPr>
            <a:r>
              <a:rPr lang="en" sz="3300" b="0" i="0" u="none" strike="noStrike" cap="none" dirty="0">
                <a:solidFill>
                  <a:schemeClr val="dk1"/>
                </a:solidFill>
                <a:latin typeface="Arial Black"/>
                <a:ea typeface="Arial Black"/>
                <a:cs typeface="Arial Black"/>
                <a:sym typeface="Arial Black"/>
              </a:rPr>
              <a:t>	AW</a:t>
            </a:r>
            <a:r>
              <a:rPr lang="en-US" sz="3300" b="0" i="0" u="none" strike="noStrike" cap="none" dirty="0">
                <a:solidFill>
                  <a:schemeClr val="dk1"/>
                </a:solidFill>
                <a:latin typeface="Arial Black"/>
                <a:ea typeface="Arial Black"/>
                <a:cs typeface="Arial Black"/>
                <a:sym typeface="Arial Black"/>
              </a:rPr>
              <a:t>A</a:t>
            </a:r>
            <a:r>
              <a:rPr lang="en" sz="3300" b="0" i="0" u="none" strike="noStrike" cap="none" dirty="0">
                <a:solidFill>
                  <a:schemeClr val="dk1"/>
                </a:solidFill>
                <a:latin typeface="Arial Black"/>
                <a:ea typeface="Arial Black"/>
                <a:cs typeface="Arial Black"/>
                <a:sym typeface="Arial Black"/>
              </a:rPr>
              <a:t>I</a:t>
            </a:r>
            <a:endParaRPr sz="3300" b="0" i="0" u="none" strike="noStrike" cap="none" dirty="0">
              <a:solidFill>
                <a:schemeClr val="dk1"/>
              </a:solidFill>
              <a:latin typeface="Arial Black"/>
              <a:ea typeface="Arial Black"/>
              <a:cs typeface="Arial Black"/>
              <a:sym typeface="Arial Black"/>
            </a:endParaRPr>
          </a:p>
        </p:txBody>
      </p:sp>
      <p:sp>
        <p:nvSpPr>
          <p:cNvPr id="118" name="Google Shape;118;p21"/>
          <p:cNvSpPr txBox="1">
            <a:spLocks noGrp="1"/>
          </p:cNvSpPr>
          <p:nvPr>
            <p:ph type="body" idx="1"/>
          </p:nvPr>
        </p:nvSpPr>
        <p:spPr>
          <a:xfrm>
            <a:off x="628650" y="1369219"/>
            <a:ext cx="4376799" cy="3263503"/>
          </a:xfrm>
          <a:prstGeom prst="rect">
            <a:avLst/>
          </a:prstGeom>
          <a:noFill/>
          <a:ln>
            <a:noFill/>
          </a:ln>
        </p:spPr>
        <p:txBody>
          <a:bodyPr spcFirstLastPara="1" wrap="square" lIns="68575" tIns="34275" rIns="68575" bIns="34275" anchor="t" anchorCtr="0">
            <a:noAutofit/>
          </a:bodyPr>
          <a:lstStyle/>
          <a:p>
            <a:pPr marL="177800" marR="0" lvl="0" indent="-171450" algn="l" rtl="0">
              <a:lnSpc>
                <a:spcPct val="90000"/>
              </a:lnSpc>
              <a:spcBef>
                <a:spcPts val="0"/>
              </a:spcBef>
              <a:spcAft>
                <a:spcPts val="0"/>
              </a:spcAft>
              <a:buClr>
                <a:schemeClr val="dk1"/>
              </a:buClr>
              <a:buSzPts val="2100"/>
              <a:buFont typeface="Arial"/>
              <a:buChar char="•"/>
            </a:pPr>
            <a:r>
              <a:rPr lang="en" sz="2100" b="0" i="0" u="none" strike="noStrike" cap="none">
                <a:solidFill>
                  <a:schemeClr val="dk1"/>
                </a:solidFill>
                <a:latin typeface="Arial Black"/>
                <a:ea typeface="Arial Black"/>
                <a:cs typeface="Arial Black"/>
                <a:sym typeface="Arial Black"/>
              </a:rPr>
              <a:t>Advance Wars Background</a:t>
            </a:r>
            <a:endParaRPr sz="1100"/>
          </a:p>
          <a:p>
            <a:pPr marL="177800" marR="0" lvl="0" indent="-171450" algn="l" rtl="0">
              <a:lnSpc>
                <a:spcPct val="90000"/>
              </a:lnSpc>
              <a:spcBef>
                <a:spcPts val="800"/>
              </a:spcBef>
              <a:spcAft>
                <a:spcPts val="0"/>
              </a:spcAft>
              <a:buClr>
                <a:schemeClr val="dk1"/>
              </a:buClr>
              <a:buSzPts val="2100"/>
              <a:buFont typeface="Arial"/>
              <a:buChar char="•"/>
            </a:pPr>
            <a:r>
              <a:rPr lang="en" sz="2100" b="0" i="0" u="none" strike="noStrike" cap="none">
                <a:solidFill>
                  <a:schemeClr val="dk1"/>
                </a:solidFill>
                <a:latin typeface="Arial Black"/>
                <a:ea typeface="Arial Black"/>
                <a:cs typeface="Arial Black"/>
                <a:sym typeface="Arial Black"/>
              </a:rPr>
              <a:t>Project Description</a:t>
            </a:r>
            <a:endParaRPr sz="1100"/>
          </a:p>
          <a:p>
            <a:pPr marL="177800" marR="0" lvl="0" indent="-171450" algn="l" rtl="0">
              <a:lnSpc>
                <a:spcPct val="90000"/>
              </a:lnSpc>
              <a:spcBef>
                <a:spcPts val="800"/>
              </a:spcBef>
              <a:spcAft>
                <a:spcPts val="0"/>
              </a:spcAft>
              <a:buClr>
                <a:schemeClr val="dk1"/>
              </a:buClr>
              <a:buSzPts val="2100"/>
              <a:buFont typeface="Arial"/>
              <a:buChar char="•"/>
            </a:pPr>
            <a:r>
              <a:rPr lang="en" sz="2100" b="0" i="0" u="none" strike="noStrike" cap="none">
                <a:solidFill>
                  <a:schemeClr val="dk1"/>
                </a:solidFill>
                <a:latin typeface="Arial Black"/>
                <a:ea typeface="Arial Black"/>
                <a:cs typeface="Arial Black"/>
                <a:sym typeface="Arial Black"/>
              </a:rPr>
              <a:t>Program Architecture</a:t>
            </a:r>
            <a:endParaRPr sz="1100"/>
          </a:p>
          <a:p>
            <a:pPr marL="177800" marR="0" lvl="0" indent="-171450" algn="l" rtl="0">
              <a:lnSpc>
                <a:spcPct val="90000"/>
              </a:lnSpc>
              <a:spcBef>
                <a:spcPts val="800"/>
              </a:spcBef>
              <a:spcAft>
                <a:spcPts val="0"/>
              </a:spcAft>
              <a:buClr>
                <a:schemeClr val="dk1"/>
              </a:buClr>
              <a:buSzPts val="2100"/>
              <a:buFont typeface="Arial"/>
              <a:buChar char="•"/>
            </a:pPr>
            <a:r>
              <a:rPr lang="en" sz="2100" b="0" i="0" u="none" strike="noStrike" cap="none">
                <a:solidFill>
                  <a:schemeClr val="dk1"/>
                </a:solidFill>
                <a:latin typeface="Arial Black"/>
                <a:ea typeface="Arial Black"/>
                <a:cs typeface="Arial Black"/>
                <a:sym typeface="Arial Black"/>
              </a:rPr>
              <a:t>Results </a:t>
            </a:r>
            <a:endParaRPr sz="1100"/>
          </a:p>
          <a:p>
            <a:pPr marL="177800" marR="0" lvl="0" indent="-171450" algn="l" rtl="0">
              <a:lnSpc>
                <a:spcPct val="90000"/>
              </a:lnSpc>
              <a:spcBef>
                <a:spcPts val="800"/>
              </a:spcBef>
              <a:spcAft>
                <a:spcPts val="0"/>
              </a:spcAft>
              <a:buClr>
                <a:schemeClr val="dk1"/>
              </a:buClr>
              <a:buSzPts val="2100"/>
              <a:buFont typeface="Arial"/>
              <a:buChar char="•"/>
            </a:pPr>
            <a:r>
              <a:rPr lang="en" sz="2100" b="0" i="0" u="none" strike="noStrike" cap="none">
                <a:solidFill>
                  <a:schemeClr val="dk1"/>
                </a:solidFill>
                <a:latin typeface="Arial Black"/>
                <a:ea typeface="Arial Black"/>
                <a:cs typeface="Arial Black"/>
                <a:sym typeface="Arial Black"/>
              </a:rPr>
              <a:t>Future Works</a:t>
            </a:r>
            <a:endParaRPr sz="1100"/>
          </a:p>
          <a:p>
            <a:pPr marL="177800" marR="0" lvl="0" indent="-171450" algn="l" rtl="0">
              <a:lnSpc>
                <a:spcPct val="90000"/>
              </a:lnSpc>
              <a:spcBef>
                <a:spcPts val="800"/>
              </a:spcBef>
              <a:spcAft>
                <a:spcPts val="0"/>
              </a:spcAft>
              <a:buClr>
                <a:schemeClr val="dk1"/>
              </a:buClr>
              <a:buSzPts val="2100"/>
              <a:buFont typeface="Arial"/>
              <a:buChar char="•"/>
            </a:pPr>
            <a:r>
              <a:rPr lang="en" sz="2100" b="0" i="0" u="none" strike="noStrike" cap="none">
                <a:solidFill>
                  <a:schemeClr val="dk1"/>
                </a:solidFill>
                <a:latin typeface="Arial Black"/>
                <a:ea typeface="Arial Black"/>
                <a:cs typeface="Arial Black"/>
                <a:sym typeface="Arial Black"/>
              </a:rPr>
              <a:t>Questions</a:t>
            </a:r>
            <a:endParaRPr sz="1100"/>
          </a:p>
        </p:txBody>
      </p:sp>
      <p:sp>
        <p:nvSpPr>
          <p:cNvPr id="119" name="Google Shape;119;p21"/>
          <p:cNvSpPr txBox="1"/>
          <p:nvPr/>
        </p:nvSpPr>
        <p:spPr>
          <a:xfrm>
            <a:off x="4025734" y="238217"/>
            <a:ext cx="4952753" cy="598993"/>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Font typeface="Arial Black"/>
              <a:buNone/>
            </a:pPr>
            <a:r>
              <a:rPr lang="en" sz="3300" b="0" i="0" u="none" strike="noStrike" cap="none">
                <a:solidFill>
                  <a:schemeClr val="dk1"/>
                </a:solidFill>
                <a:latin typeface="Arial Black"/>
                <a:ea typeface="Arial Black"/>
                <a:cs typeface="Arial Black"/>
                <a:sym typeface="Arial Black"/>
              </a:rPr>
              <a:t>Agenda</a:t>
            </a:r>
            <a:endParaRPr sz="3300" b="0" i="0" u="none" strike="noStrike" cap="none">
              <a:solidFill>
                <a:schemeClr val="dk1"/>
              </a:solidFill>
              <a:latin typeface="Arial Black"/>
              <a:ea typeface="Arial Black"/>
              <a:cs typeface="Arial Black"/>
              <a:sym typeface="Arial Black"/>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9"/>
          <p:cNvSpPr txBox="1"/>
          <p:nvPr/>
        </p:nvSpPr>
        <p:spPr>
          <a:xfrm>
            <a:off x="-73479" y="204724"/>
            <a:ext cx="9405257" cy="598993"/>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Calibri"/>
              <a:buNone/>
            </a:pPr>
            <a:endParaRPr sz="3300" b="0" i="0" u="none" strike="noStrike" cap="none">
              <a:solidFill>
                <a:schemeClr val="dk1"/>
              </a:solidFill>
              <a:latin typeface="Arial Black"/>
              <a:ea typeface="Arial Black"/>
              <a:cs typeface="Arial Black"/>
              <a:sym typeface="Arial Black"/>
            </a:endParaRPr>
          </a:p>
        </p:txBody>
      </p:sp>
      <p:sp>
        <p:nvSpPr>
          <p:cNvPr id="276" name="Google Shape;276;p39"/>
          <p:cNvSpPr txBox="1"/>
          <p:nvPr/>
        </p:nvSpPr>
        <p:spPr>
          <a:xfrm>
            <a:off x="4025734" y="238217"/>
            <a:ext cx="4952753" cy="598993"/>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Font typeface="Arial Black"/>
              <a:buNone/>
            </a:pPr>
            <a:r>
              <a:rPr lang="en" sz="3300" b="0" i="0" u="none" strike="noStrike" cap="none">
                <a:solidFill>
                  <a:schemeClr val="dk1"/>
                </a:solidFill>
                <a:latin typeface="Arial Black"/>
                <a:ea typeface="Arial Black"/>
                <a:cs typeface="Arial Black"/>
                <a:sym typeface="Arial Black"/>
              </a:rPr>
              <a:t>Results</a:t>
            </a:r>
            <a:endParaRPr sz="3300" b="0" i="0" u="none" strike="noStrike" cap="none">
              <a:solidFill>
                <a:schemeClr val="dk1"/>
              </a:solidFill>
              <a:latin typeface="Arial Black"/>
              <a:ea typeface="Arial Black"/>
              <a:cs typeface="Arial Black"/>
              <a:sym typeface="Arial Black"/>
            </a:endParaRPr>
          </a:p>
        </p:txBody>
      </p:sp>
      <p:pic>
        <p:nvPicPr>
          <p:cNvPr id="277" name="Google Shape;277;p39"/>
          <p:cNvPicPr preferRelativeResize="0"/>
          <p:nvPr/>
        </p:nvPicPr>
        <p:blipFill rotWithShape="1">
          <a:blip r:embed="rId3">
            <a:alphaModFix/>
          </a:blip>
          <a:srcRect/>
          <a:stretch/>
        </p:blipFill>
        <p:spPr>
          <a:xfrm>
            <a:off x="2343150" y="1378744"/>
            <a:ext cx="4457700" cy="2386012"/>
          </a:xfrm>
          <a:prstGeom prst="rect">
            <a:avLst/>
          </a:prstGeom>
          <a:noFill/>
          <a:ln>
            <a:noFill/>
          </a:ln>
        </p:spPr>
      </p:pic>
      <p:sp>
        <p:nvSpPr>
          <p:cNvPr id="8" name="Google Shape;117;p21">
            <a:extLst>
              <a:ext uri="{FF2B5EF4-FFF2-40B4-BE49-F238E27FC236}">
                <a16:creationId xmlns:a16="http://schemas.microsoft.com/office/drawing/2014/main" id="{B7A9AC16-16AF-45DF-89CD-266D4CAF9B3E}"/>
              </a:ext>
            </a:extLst>
          </p:cNvPr>
          <p:cNvSpPr txBox="1">
            <a:spLocks noGrp="1"/>
          </p:cNvSpPr>
          <p:nvPr>
            <p:ph type="title"/>
          </p:nvPr>
        </p:nvSpPr>
        <p:spPr>
          <a:xfrm>
            <a:off x="628650" y="238217"/>
            <a:ext cx="2556725" cy="598993"/>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Arial Black"/>
              <a:buNone/>
            </a:pPr>
            <a:r>
              <a:rPr lang="en" sz="3300" b="0" i="0" u="none" strike="noStrike" cap="none" dirty="0">
                <a:solidFill>
                  <a:schemeClr val="dk1"/>
                </a:solidFill>
                <a:latin typeface="Arial Black"/>
                <a:ea typeface="Arial Black"/>
                <a:cs typeface="Arial Black"/>
                <a:sym typeface="Arial Black"/>
              </a:rPr>
              <a:t>	AW</a:t>
            </a:r>
            <a:r>
              <a:rPr lang="en-US" sz="3300" b="0" i="0" u="none" strike="noStrike" cap="none" dirty="0">
                <a:solidFill>
                  <a:schemeClr val="dk1"/>
                </a:solidFill>
                <a:latin typeface="Arial Black"/>
                <a:ea typeface="Arial Black"/>
                <a:cs typeface="Arial Black"/>
                <a:sym typeface="Arial Black"/>
              </a:rPr>
              <a:t>A</a:t>
            </a:r>
            <a:r>
              <a:rPr lang="en" sz="3300" b="0" i="0" u="none" strike="noStrike" cap="none" dirty="0">
                <a:solidFill>
                  <a:schemeClr val="dk1"/>
                </a:solidFill>
                <a:latin typeface="Arial Black"/>
                <a:ea typeface="Arial Black"/>
                <a:cs typeface="Arial Black"/>
                <a:sym typeface="Arial Black"/>
              </a:rPr>
              <a:t>I</a:t>
            </a:r>
            <a:endParaRPr sz="3300" b="0" i="0" u="none" strike="noStrike" cap="none" dirty="0">
              <a:solidFill>
                <a:schemeClr val="dk1"/>
              </a:solidFill>
              <a:latin typeface="Arial Black"/>
              <a:ea typeface="Arial Black"/>
              <a:cs typeface="Arial Black"/>
              <a:sym typeface="Arial Black"/>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0"/>
          <p:cNvSpPr txBox="1"/>
          <p:nvPr/>
        </p:nvSpPr>
        <p:spPr>
          <a:xfrm>
            <a:off x="-73479" y="204724"/>
            <a:ext cx="9405257" cy="598993"/>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Calibri"/>
              <a:buNone/>
            </a:pPr>
            <a:endParaRPr sz="3300" b="0" i="0" u="none" strike="noStrike" cap="none">
              <a:solidFill>
                <a:schemeClr val="dk1"/>
              </a:solidFill>
              <a:latin typeface="Arial Black"/>
              <a:ea typeface="Arial Black"/>
              <a:cs typeface="Arial Black"/>
              <a:sym typeface="Arial Black"/>
            </a:endParaRPr>
          </a:p>
        </p:txBody>
      </p:sp>
      <p:sp>
        <p:nvSpPr>
          <p:cNvPr id="284" name="Google Shape;284;p40"/>
          <p:cNvSpPr txBox="1"/>
          <p:nvPr/>
        </p:nvSpPr>
        <p:spPr>
          <a:xfrm>
            <a:off x="4025734" y="238217"/>
            <a:ext cx="4952753" cy="598993"/>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Font typeface="Arial Black"/>
              <a:buNone/>
            </a:pPr>
            <a:r>
              <a:rPr lang="en" sz="3300" b="0" i="0" u="none" strike="noStrike" cap="none">
                <a:solidFill>
                  <a:schemeClr val="dk1"/>
                </a:solidFill>
                <a:latin typeface="Arial Black"/>
                <a:ea typeface="Arial Black"/>
                <a:cs typeface="Arial Black"/>
                <a:sym typeface="Arial Black"/>
              </a:rPr>
              <a:t>Results</a:t>
            </a:r>
            <a:endParaRPr sz="3300" b="0" i="0" u="none" strike="noStrike" cap="none">
              <a:solidFill>
                <a:schemeClr val="dk1"/>
              </a:solidFill>
              <a:latin typeface="Arial Black"/>
              <a:ea typeface="Arial Black"/>
              <a:cs typeface="Arial Black"/>
              <a:sym typeface="Arial Black"/>
            </a:endParaRPr>
          </a:p>
        </p:txBody>
      </p:sp>
      <p:pic>
        <p:nvPicPr>
          <p:cNvPr id="285" name="Google Shape;285;p40"/>
          <p:cNvPicPr preferRelativeResize="0"/>
          <p:nvPr/>
        </p:nvPicPr>
        <p:blipFill rotWithShape="1">
          <a:blip r:embed="rId3">
            <a:alphaModFix/>
          </a:blip>
          <a:srcRect/>
          <a:stretch/>
        </p:blipFill>
        <p:spPr>
          <a:xfrm>
            <a:off x="2343150" y="1378744"/>
            <a:ext cx="4457700" cy="2386012"/>
          </a:xfrm>
          <a:prstGeom prst="rect">
            <a:avLst/>
          </a:prstGeom>
          <a:noFill/>
          <a:ln>
            <a:noFill/>
          </a:ln>
        </p:spPr>
      </p:pic>
      <p:sp>
        <p:nvSpPr>
          <p:cNvPr id="8" name="Google Shape;117;p21">
            <a:extLst>
              <a:ext uri="{FF2B5EF4-FFF2-40B4-BE49-F238E27FC236}">
                <a16:creationId xmlns:a16="http://schemas.microsoft.com/office/drawing/2014/main" id="{F4DABD6C-D143-457E-B867-988A420B46BC}"/>
              </a:ext>
            </a:extLst>
          </p:cNvPr>
          <p:cNvSpPr txBox="1">
            <a:spLocks noGrp="1"/>
          </p:cNvSpPr>
          <p:nvPr>
            <p:ph type="title"/>
          </p:nvPr>
        </p:nvSpPr>
        <p:spPr>
          <a:xfrm>
            <a:off x="628650" y="238217"/>
            <a:ext cx="2556725" cy="598993"/>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Arial Black"/>
              <a:buNone/>
            </a:pPr>
            <a:r>
              <a:rPr lang="en" sz="3300" b="0" i="0" u="none" strike="noStrike" cap="none" dirty="0">
                <a:solidFill>
                  <a:schemeClr val="dk1"/>
                </a:solidFill>
                <a:latin typeface="Arial Black"/>
                <a:ea typeface="Arial Black"/>
                <a:cs typeface="Arial Black"/>
                <a:sym typeface="Arial Black"/>
              </a:rPr>
              <a:t>	AW</a:t>
            </a:r>
            <a:r>
              <a:rPr lang="en-US" sz="3300" b="0" i="0" u="none" strike="noStrike" cap="none" dirty="0">
                <a:solidFill>
                  <a:schemeClr val="dk1"/>
                </a:solidFill>
                <a:latin typeface="Arial Black"/>
                <a:ea typeface="Arial Black"/>
                <a:cs typeface="Arial Black"/>
                <a:sym typeface="Arial Black"/>
              </a:rPr>
              <a:t>A</a:t>
            </a:r>
            <a:r>
              <a:rPr lang="en" sz="3300" b="0" i="0" u="none" strike="noStrike" cap="none" dirty="0">
                <a:solidFill>
                  <a:schemeClr val="dk1"/>
                </a:solidFill>
                <a:latin typeface="Arial Black"/>
                <a:ea typeface="Arial Black"/>
                <a:cs typeface="Arial Black"/>
                <a:sym typeface="Arial Black"/>
              </a:rPr>
              <a:t>I</a:t>
            </a:r>
            <a:endParaRPr sz="3300" b="0" i="0" u="none" strike="noStrike" cap="none" dirty="0">
              <a:solidFill>
                <a:schemeClr val="dk1"/>
              </a:solidFill>
              <a:latin typeface="Arial Black"/>
              <a:ea typeface="Arial Black"/>
              <a:cs typeface="Arial Black"/>
              <a:sym typeface="Arial Black"/>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1"/>
          <p:cNvSpPr txBox="1"/>
          <p:nvPr/>
        </p:nvSpPr>
        <p:spPr>
          <a:xfrm>
            <a:off x="-73479" y="204724"/>
            <a:ext cx="9405257" cy="598993"/>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Calibri"/>
              <a:buNone/>
            </a:pPr>
            <a:endParaRPr sz="3300" b="0" i="0" u="none" strike="noStrike" cap="none">
              <a:solidFill>
                <a:schemeClr val="dk1"/>
              </a:solidFill>
              <a:latin typeface="Arial Black"/>
              <a:ea typeface="Arial Black"/>
              <a:cs typeface="Arial Black"/>
              <a:sym typeface="Arial Black"/>
            </a:endParaRPr>
          </a:p>
        </p:txBody>
      </p:sp>
      <p:sp>
        <p:nvSpPr>
          <p:cNvPr id="292" name="Google Shape;292;p41"/>
          <p:cNvSpPr txBox="1"/>
          <p:nvPr/>
        </p:nvSpPr>
        <p:spPr>
          <a:xfrm>
            <a:off x="4025734" y="238217"/>
            <a:ext cx="4952753" cy="598993"/>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Font typeface="Arial Black"/>
              <a:buNone/>
            </a:pPr>
            <a:r>
              <a:rPr lang="en" sz="3300" b="0" i="0" u="none" strike="noStrike" cap="none">
                <a:solidFill>
                  <a:schemeClr val="dk1"/>
                </a:solidFill>
                <a:latin typeface="Arial Black"/>
                <a:ea typeface="Arial Black"/>
                <a:cs typeface="Arial Black"/>
                <a:sym typeface="Arial Black"/>
              </a:rPr>
              <a:t>Results</a:t>
            </a:r>
            <a:endParaRPr sz="3300" b="0" i="0" u="none" strike="noStrike" cap="none">
              <a:solidFill>
                <a:schemeClr val="dk1"/>
              </a:solidFill>
              <a:latin typeface="Arial Black"/>
              <a:ea typeface="Arial Black"/>
              <a:cs typeface="Arial Black"/>
              <a:sym typeface="Arial Black"/>
            </a:endParaRPr>
          </a:p>
        </p:txBody>
      </p:sp>
      <p:pic>
        <p:nvPicPr>
          <p:cNvPr id="293" name="Google Shape;293;p41"/>
          <p:cNvPicPr preferRelativeResize="0"/>
          <p:nvPr/>
        </p:nvPicPr>
        <p:blipFill rotWithShape="1">
          <a:blip r:embed="rId3">
            <a:alphaModFix/>
          </a:blip>
          <a:srcRect/>
          <a:stretch/>
        </p:blipFill>
        <p:spPr>
          <a:xfrm>
            <a:off x="2343150" y="1378744"/>
            <a:ext cx="4457700" cy="2386012"/>
          </a:xfrm>
          <a:prstGeom prst="rect">
            <a:avLst/>
          </a:prstGeom>
          <a:noFill/>
          <a:ln>
            <a:noFill/>
          </a:ln>
        </p:spPr>
      </p:pic>
      <p:sp>
        <p:nvSpPr>
          <p:cNvPr id="8" name="Google Shape;117;p21">
            <a:extLst>
              <a:ext uri="{FF2B5EF4-FFF2-40B4-BE49-F238E27FC236}">
                <a16:creationId xmlns:a16="http://schemas.microsoft.com/office/drawing/2014/main" id="{85AFCE86-355B-4590-9FCD-B5D4D7AD5727}"/>
              </a:ext>
            </a:extLst>
          </p:cNvPr>
          <p:cNvSpPr txBox="1">
            <a:spLocks noGrp="1"/>
          </p:cNvSpPr>
          <p:nvPr>
            <p:ph type="title"/>
          </p:nvPr>
        </p:nvSpPr>
        <p:spPr>
          <a:xfrm>
            <a:off x="628650" y="238217"/>
            <a:ext cx="2556725" cy="598993"/>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Arial Black"/>
              <a:buNone/>
            </a:pPr>
            <a:r>
              <a:rPr lang="en" sz="3300" b="0" i="0" u="none" strike="noStrike" cap="none" dirty="0">
                <a:solidFill>
                  <a:schemeClr val="dk1"/>
                </a:solidFill>
                <a:latin typeface="Arial Black"/>
                <a:ea typeface="Arial Black"/>
                <a:cs typeface="Arial Black"/>
                <a:sym typeface="Arial Black"/>
              </a:rPr>
              <a:t>	AW</a:t>
            </a:r>
            <a:r>
              <a:rPr lang="en-US" sz="3300" b="0" i="0" u="none" strike="noStrike" cap="none" dirty="0">
                <a:solidFill>
                  <a:schemeClr val="dk1"/>
                </a:solidFill>
                <a:latin typeface="Arial Black"/>
                <a:ea typeface="Arial Black"/>
                <a:cs typeface="Arial Black"/>
                <a:sym typeface="Arial Black"/>
              </a:rPr>
              <a:t>A</a:t>
            </a:r>
            <a:r>
              <a:rPr lang="en" sz="3300" b="0" i="0" u="none" strike="noStrike" cap="none" dirty="0">
                <a:solidFill>
                  <a:schemeClr val="dk1"/>
                </a:solidFill>
                <a:latin typeface="Arial Black"/>
                <a:ea typeface="Arial Black"/>
                <a:cs typeface="Arial Black"/>
                <a:sym typeface="Arial Black"/>
              </a:rPr>
              <a:t>I</a:t>
            </a:r>
            <a:endParaRPr sz="3300" b="0" i="0" u="none" strike="noStrike" cap="none" dirty="0">
              <a:solidFill>
                <a:schemeClr val="dk1"/>
              </a:solidFill>
              <a:latin typeface="Arial Black"/>
              <a:ea typeface="Arial Black"/>
              <a:cs typeface="Arial Black"/>
              <a:sym typeface="Arial Black"/>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2"/>
          <p:cNvSpPr txBox="1"/>
          <p:nvPr/>
        </p:nvSpPr>
        <p:spPr>
          <a:xfrm>
            <a:off x="-73479" y="204724"/>
            <a:ext cx="9405257" cy="598993"/>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Calibri"/>
              <a:buNone/>
            </a:pPr>
            <a:endParaRPr sz="3300" b="0" i="0" u="none" strike="noStrike" cap="none">
              <a:solidFill>
                <a:schemeClr val="dk1"/>
              </a:solidFill>
              <a:latin typeface="Arial Black"/>
              <a:ea typeface="Arial Black"/>
              <a:cs typeface="Arial Black"/>
              <a:sym typeface="Arial Black"/>
            </a:endParaRPr>
          </a:p>
        </p:txBody>
      </p:sp>
      <p:sp>
        <p:nvSpPr>
          <p:cNvPr id="300" name="Google Shape;300;p42"/>
          <p:cNvSpPr txBox="1"/>
          <p:nvPr/>
        </p:nvSpPr>
        <p:spPr>
          <a:xfrm>
            <a:off x="4025734" y="238217"/>
            <a:ext cx="4952753" cy="598993"/>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Font typeface="Arial Black"/>
              <a:buNone/>
            </a:pPr>
            <a:r>
              <a:rPr lang="en" sz="3300" b="0" i="0" u="none" strike="noStrike" cap="none">
                <a:solidFill>
                  <a:schemeClr val="dk1"/>
                </a:solidFill>
                <a:latin typeface="Arial Black"/>
                <a:ea typeface="Arial Black"/>
                <a:cs typeface="Arial Black"/>
                <a:sym typeface="Arial Black"/>
              </a:rPr>
              <a:t>Results</a:t>
            </a:r>
            <a:endParaRPr sz="3300" b="0" i="0" u="none" strike="noStrike" cap="none">
              <a:solidFill>
                <a:schemeClr val="dk1"/>
              </a:solidFill>
              <a:latin typeface="Arial Black"/>
              <a:ea typeface="Arial Black"/>
              <a:cs typeface="Arial Black"/>
              <a:sym typeface="Arial Black"/>
            </a:endParaRPr>
          </a:p>
        </p:txBody>
      </p:sp>
      <p:pic>
        <p:nvPicPr>
          <p:cNvPr id="301" name="Google Shape;301;p42"/>
          <p:cNvPicPr preferRelativeResize="0"/>
          <p:nvPr/>
        </p:nvPicPr>
        <p:blipFill rotWithShape="1">
          <a:blip r:embed="rId3">
            <a:alphaModFix/>
          </a:blip>
          <a:srcRect/>
          <a:stretch/>
        </p:blipFill>
        <p:spPr>
          <a:xfrm>
            <a:off x="2343150" y="1378744"/>
            <a:ext cx="4457700" cy="2386012"/>
          </a:xfrm>
          <a:prstGeom prst="rect">
            <a:avLst/>
          </a:prstGeom>
          <a:noFill/>
          <a:ln>
            <a:noFill/>
          </a:ln>
        </p:spPr>
      </p:pic>
      <p:sp>
        <p:nvSpPr>
          <p:cNvPr id="8" name="Google Shape;117;p21">
            <a:extLst>
              <a:ext uri="{FF2B5EF4-FFF2-40B4-BE49-F238E27FC236}">
                <a16:creationId xmlns:a16="http://schemas.microsoft.com/office/drawing/2014/main" id="{53935FC3-9956-4113-A489-5A67881A0F02}"/>
              </a:ext>
            </a:extLst>
          </p:cNvPr>
          <p:cNvSpPr txBox="1">
            <a:spLocks noGrp="1"/>
          </p:cNvSpPr>
          <p:nvPr>
            <p:ph type="title"/>
          </p:nvPr>
        </p:nvSpPr>
        <p:spPr>
          <a:xfrm>
            <a:off x="628650" y="238217"/>
            <a:ext cx="2556725" cy="598993"/>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Arial Black"/>
              <a:buNone/>
            </a:pPr>
            <a:r>
              <a:rPr lang="en" sz="3300" b="0" i="0" u="none" strike="noStrike" cap="none" dirty="0">
                <a:solidFill>
                  <a:schemeClr val="dk1"/>
                </a:solidFill>
                <a:latin typeface="Arial Black"/>
                <a:ea typeface="Arial Black"/>
                <a:cs typeface="Arial Black"/>
                <a:sym typeface="Arial Black"/>
              </a:rPr>
              <a:t>	AW</a:t>
            </a:r>
            <a:r>
              <a:rPr lang="en-US" sz="3300" b="0" i="0" u="none" strike="noStrike" cap="none" dirty="0">
                <a:solidFill>
                  <a:schemeClr val="dk1"/>
                </a:solidFill>
                <a:latin typeface="Arial Black"/>
                <a:ea typeface="Arial Black"/>
                <a:cs typeface="Arial Black"/>
                <a:sym typeface="Arial Black"/>
              </a:rPr>
              <a:t>A</a:t>
            </a:r>
            <a:r>
              <a:rPr lang="en" sz="3300" b="0" i="0" u="none" strike="noStrike" cap="none" dirty="0">
                <a:solidFill>
                  <a:schemeClr val="dk1"/>
                </a:solidFill>
                <a:latin typeface="Arial Black"/>
                <a:ea typeface="Arial Black"/>
                <a:cs typeface="Arial Black"/>
                <a:sym typeface="Arial Black"/>
              </a:rPr>
              <a:t>I</a:t>
            </a:r>
            <a:endParaRPr sz="3300" b="0" i="0" u="none" strike="noStrike" cap="none" dirty="0">
              <a:solidFill>
                <a:schemeClr val="dk1"/>
              </a:solidFill>
              <a:latin typeface="Arial Black"/>
              <a:ea typeface="Arial Black"/>
              <a:cs typeface="Arial Black"/>
              <a:sym typeface="Arial Black"/>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3"/>
          <p:cNvSpPr txBox="1"/>
          <p:nvPr/>
        </p:nvSpPr>
        <p:spPr>
          <a:xfrm>
            <a:off x="-73479" y="204724"/>
            <a:ext cx="9405257" cy="598993"/>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Calibri"/>
              <a:buNone/>
            </a:pPr>
            <a:endParaRPr sz="3300" b="0" i="0" u="none" strike="noStrike" cap="none">
              <a:solidFill>
                <a:schemeClr val="dk1"/>
              </a:solidFill>
              <a:latin typeface="Arial Black"/>
              <a:ea typeface="Arial Black"/>
              <a:cs typeface="Arial Black"/>
              <a:sym typeface="Arial Black"/>
            </a:endParaRPr>
          </a:p>
        </p:txBody>
      </p:sp>
      <p:sp>
        <p:nvSpPr>
          <p:cNvPr id="308" name="Google Shape;308;p43"/>
          <p:cNvSpPr txBox="1"/>
          <p:nvPr/>
        </p:nvSpPr>
        <p:spPr>
          <a:xfrm>
            <a:off x="4025734" y="238217"/>
            <a:ext cx="4952753" cy="598993"/>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Font typeface="Arial Black"/>
              <a:buNone/>
            </a:pPr>
            <a:r>
              <a:rPr lang="en" sz="3300" b="0" i="0" u="none" strike="noStrike" cap="none">
                <a:solidFill>
                  <a:schemeClr val="dk1"/>
                </a:solidFill>
                <a:latin typeface="Arial Black"/>
                <a:ea typeface="Arial Black"/>
                <a:cs typeface="Arial Black"/>
                <a:sym typeface="Arial Black"/>
              </a:rPr>
              <a:t>Results</a:t>
            </a:r>
            <a:endParaRPr sz="3300" b="0" i="0" u="none" strike="noStrike" cap="none">
              <a:solidFill>
                <a:schemeClr val="dk1"/>
              </a:solidFill>
              <a:latin typeface="Arial Black"/>
              <a:ea typeface="Arial Black"/>
              <a:cs typeface="Arial Black"/>
              <a:sym typeface="Arial Black"/>
            </a:endParaRPr>
          </a:p>
        </p:txBody>
      </p:sp>
      <p:pic>
        <p:nvPicPr>
          <p:cNvPr id="309" name="Google Shape;309;p43"/>
          <p:cNvPicPr preferRelativeResize="0"/>
          <p:nvPr/>
        </p:nvPicPr>
        <p:blipFill rotWithShape="1">
          <a:blip r:embed="rId3">
            <a:alphaModFix/>
          </a:blip>
          <a:srcRect/>
          <a:stretch/>
        </p:blipFill>
        <p:spPr>
          <a:xfrm>
            <a:off x="2343150" y="1378744"/>
            <a:ext cx="4457700" cy="2386012"/>
          </a:xfrm>
          <a:prstGeom prst="rect">
            <a:avLst/>
          </a:prstGeom>
          <a:noFill/>
          <a:ln>
            <a:noFill/>
          </a:ln>
        </p:spPr>
      </p:pic>
      <p:sp>
        <p:nvSpPr>
          <p:cNvPr id="8" name="Google Shape;117;p21">
            <a:extLst>
              <a:ext uri="{FF2B5EF4-FFF2-40B4-BE49-F238E27FC236}">
                <a16:creationId xmlns:a16="http://schemas.microsoft.com/office/drawing/2014/main" id="{8D28C2A3-90AF-4F57-BF07-050A11AF895B}"/>
              </a:ext>
            </a:extLst>
          </p:cNvPr>
          <p:cNvSpPr txBox="1">
            <a:spLocks noGrp="1"/>
          </p:cNvSpPr>
          <p:nvPr>
            <p:ph type="title"/>
          </p:nvPr>
        </p:nvSpPr>
        <p:spPr>
          <a:xfrm>
            <a:off x="628650" y="238217"/>
            <a:ext cx="2556725" cy="598993"/>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Arial Black"/>
              <a:buNone/>
            </a:pPr>
            <a:r>
              <a:rPr lang="en" sz="3300" b="0" i="0" u="none" strike="noStrike" cap="none" dirty="0">
                <a:solidFill>
                  <a:schemeClr val="dk1"/>
                </a:solidFill>
                <a:latin typeface="Arial Black"/>
                <a:ea typeface="Arial Black"/>
                <a:cs typeface="Arial Black"/>
                <a:sym typeface="Arial Black"/>
              </a:rPr>
              <a:t>	AW</a:t>
            </a:r>
            <a:r>
              <a:rPr lang="en-US" sz="3300" b="0" i="0" u="none" strike="noStrike" cap="none" dirty="0">
                <a:solidFill>
                  <a:schemeClr val="dk1"/>
                </a:solidFill>
                <a:latin typeface="Arial Black"/>
                <a:ea typeface="Arial Black"/>
                <a:cs typeface="Arial Black"/>
                <a:sym typeface="Arial Black"/>
              </a:rPr>
              <a:t>A</a:t>
            </a:r>
            <a:r>
              <a:rPr lang="en" sz="3300" b="0" i="0" u="none" strike="noStrike" cap="none" dirty="0">
                <a:solidFill>
                  <a:schemeClr val="dk1"/>
                </a:solidFill>
                <a:latin typeface="Arial Black"/>
                <a:ea typeface="Arial Black"/>
                <a:cs typeface="Arial Black"/>
                <a:sym typeface="Arial Black"/>
              </a:rPr>
              <a:t>I</a:t>
            </a:r>
            <a:endParaRPr sz="3300" b="0" i="0" u="none" strike="noStrike" cap="none" dirty="0">
              <a:solidFill>
                <a:schemeClr val="dk1"/>
              </a:solidFill>
              <a:latin typeface="Arial Black"/>
              <a:ea typeface="Arial Black"/>
              <a:cs typeface="Arial Black"/>
              <a:sym typeface="Arial Black"/>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4"/>
          <p:cNvSpPr txBox="1"/>
          <p:nvPr/>
        </p:nvSpPr>
        <p:spPr>
          <a:xfrm>
            <a:off x="-73479" y="204724"/>
            <a:ext cx="9405257" cy="598993"/>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Calibri"/>
              <a:buNone/>
            </a:pPr>
            <a:endParaRPr sz="3300" b="0" i="0" u="none" strike="noStrike" cap="none">
              <a:solidFill>
                <a:schemeClr val="dk1"/>
              </a:solidFill>
              <a:latin typeface="Arial Black"/>
              <a:ea typeface="Arial Black"/>
              <a:cs typeface="Arial Black"/>
              <a:sym typeface="Arial Black"/>
            </a:endParaRPr>
          </a:p>
        </p:txBody>
      </p:sp>
      <p:sp>
        <p:nvSpPr>
          <p:cNvPr id="316" name="Google Shape;316;p44"/>
          <p:cNvSpPr txBox="1"/>
          <p:nvPr/>
        </p:nvSpPr>
        <p:spPr>
          <a:xfrm>
            <a:off x="4025734" y="238217"/>
            <a:ext cx="4952753" cy="598993"/>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Font typeface="Arial Black"/>
              <a:buNone/>
            </a:pPr>
            <a:r>
              <a:rPr lang="en" sz="3300" b="0" i="0" u="none" strike="noStrike" cap="none">
                <a:solidFill>
                  <a:schemeClr val="dk1"/>
                </a:solidFill>
                <a:latin typeface="Arial Black"/>
                <a:ea typeface="Arial Black"/>
                <a:cs typeface="Arial Black"/>
                <a:sym typeface="Arial Black"/>
              </a:rPr>
              <a:t>Results</a:t>
            </a:r>
            <a:endParaRPr sz="3300" b="0" i="0" u="none" strike="noStrike" cap="none">
              <a:solidFill>
                <a:schemeClr val="dk1"/>
              </a:solidFill>
              <a:latin typeface="Arial Black"/>
              <a:ea typeface="Arial Black"/>
              <a:cs typeface="Arial Black"/>
              <a:sym typeface="Arial Black"/>
            </a:endParaRPr>
          </a:p>
        </p:txBody>
      </p:sp>
      <p:pic>
        <p:nvPicPr>
          <p:cNvPr id="317" name="Google Shape;317;p44"/>
          <p:cNvPicPr preferRelativeResize="0"/>
          <p:nvPr/>
        </p:nvPicPr>
        <p:blipFill rotWithShape="1">
          <a:blip r:embed="rId3">
            <a:alphaModFix/>
          </a:blip>
          <a:srcRect/>
          <a:stretch/>
        </p:blipFill>
        <p:spPr>
          <a:xfrm>
            <a:off x="2343150" y="1378744"/>
            <a:ext cx="4457700" cy="2386012"/>
          </a:xfrm>
          <a:prstGeom prst="rect">
            <a:avLst/>
          </a:prstGeom>
          <a:noFill/>
          <a:ln>
            <a:noFill/>
          </a:ln>
        </p:spPr>
      </p:pic>
      <p:sp>
        <p:nvSpPr>
          <p:cNvPr id="8" name="Google Shape;117;p21">
            <a:extLst>
              <a:ext uri="{FF2B5EF4-FFF2-40B4-BE49-F238E27FC236}">
                <a16:creationId xmlns:a16="http://schemas.microsoft.com/office/drawing/2014/main" id="{F46E6E9E-74BE-41A9-A55A-97680FD6D1FE}"/>
              </a:ext>
            </a:extLst>
          </p:cNvPr>
          <p:cNvSpPr txBox="1">
            <a:spLocks noGrp="1"/>
          </p:cNvSpPr>
          <p:nvPr>
            <p:ph type="title"/>
          </p:nvPr>
        </p:nvSpPr>
        <p:spPr>
          <a:xfrm>
            <a:off x="628650" y="238217"/>
            <a:ext cx="2556725" cy="598993"/>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Arial Black"/>
              <a:buNone/>
            </a:pPr>
            <a:r>
              <a:rPr lang="en" sz="3300" b="0" i="0" u="none" strike="noStrike" cap="none" dirty="0">
                <a:solidFill>
                  <a:schemeClr val="dk1"/>
                </a:solidFill>
                <a:latin typeface="Arial Black"/>
                <a:ea typeface="Arial Black"/>
                <a:cs typeface="Arial Black"/>
                <a:sym typeface="Arial Black"/>
              </a:rPr>
              <a:t>	AW</a:t>
            </a:r>
            <a:r>
              <a:rPr lang="en-US" sz="3300" b="0" i="0" u="none" strike="noStrike" cap="none" dirty="0">
                <a:solidFill>
                  <a:schemeClr val="dk1"/>
                </a:solidFill>
                <a:latin typeface="Arial Black"/>
                <a:ea typeface="Arial Black"/>
                <a:cs typeface="Arial Black"/>
                <a:sym typeface="Arial Black"/>
              </a:rPr>
              <a:t>A</a:t>
            </a:r>
            <a:r>
              <a:rPr lang="en" sz="3300" b="0" i="0" u="none" strike="noStrike" cap="none" dirty="0">
                <a:solidFill>
                  <a:schemeClr val="dk1"/>
                </a:solidFill>
                <a:latin typeface="Arial Black"/>
                <a:ea typeface="Arial Black"/>
                <a:cs typeface="Arial Black"/>
                <a:sym typeface="Arial Black"/>
              </a:rPr>
              <a:t>I</a:t>
            </a:r>
            <a:endParaRPr sz="3300" b="0" i="0" u="none" strike="noStrike" cap="none" dirty="0">
              <a:solidFill>
                <a:schemeClr val="dk1"/>
              </a:solidFill>
              <a:latin typeface="Arial Black"/>
              <a:ea typeface="Arial Black"/>
              <a:cs typeface="Arial Black"/>
              <a:sym typeface="Arial Black"/>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5"/>
          <p:cNvSpPr txBox="1"/>
          <p:nvPr/>
        </p:nvSpPr>
        <p:spPr>
          <a:xfrm>
            <a:off x="-73479" y="204724"/>
            <a:ext cx="9405257" cy="598993"/>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Calibri"/>
              <a:buNone/>
            </a:pPr>
            <a:endParaRPr sz="3300" b="0" i="0" u="none" strike="noStrike" cap="none">
              <a:solidFill>
                <a:schemeClr val="dk1"/>
              </a:solidFill>
              <a:latin typeface="Arial Black"/>
              <a:ea typeface="Arial Black"/>
              <a:cs typeface="Arial Black"/>
              <a:sym typeface="Arial Black"/>
            </a:endParaRPr>
          </a:p>
        </p:txBody>
      </p:sp>
      <p:sp>
        <p:nvSpPr>
          <p:cNvPr id="324" name="Google Shape;324;p45"/>
          <p:cNvSpPr txBox="1"/>
          <p:nvPr/>
        </p:nvSpPr>
        <p:spPr>
          <a:xfrm>
            <a:off x="4025734" y="238217"/>
            <a:ext cx="4952753" cy="598993"/>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Font typeface="Arial Black"/>
              <a:buNone/>
            </a:pPr>
            <a:r>
              <a:rPr lang="en" sz="3300" b="0" i="0" u="none" strike="noStrike" cap="none">
                <a:solidFill>
                  <a:schemeClr val="dk1"/>
                </a:solidFill>
                <a:latin typeface="Arial Black"/>
                <a:ea typeface="Arial Black"/>
                <a:cs typeface="Arial Black"/>
                <a:sym typeface="Arial Black"/>
              </a:rPr>
              <a:t>Results</a:t>
            </a:r>
            <a:endParaRPr sz="3300" b="0" i="0" u="none" strike="noStrike" cap="none">
              <a:solidFill>
                <a:schemeClr val="dk1"/>
              </a:solidFill>
              <a:latin typeface="Arial Black"/>
              <a:ea typeface="Arial Black"/>
              <a:cs typeface="Arial Black"/>
              <a:sym typeface="Arial Black"/>
            </a:endParaRPr>
          </a:p>
        </p:txBody>
      </p:sp>
      <p:pic>
        <p:nvPicPr>
          <p:cNvPr id="325" name="Google Shape;325;p45"/>
          <p:cNvPicPr preferRelativeResize="0"/>
          <p:nvPr/>
        </p:nvPicPr>
        <p:blipFill rotWithShape="1">
          <a:blip r:embed="rId3">
            <a:alphaModFix/>
          </a:blip>
          <a:srcRect/>
          <a:stretch/>
        </p:blipFill>
        <p:spPr>
          <a:xfrm>
            <a:off x="2343150" y="1378744"/>
            <a:ext cx="4457700" cy="2386012"/>
          </a:xfrm>
          <a:prstGeom prst="rect">
            <a:avLst/>
          </a:prstGeom>
          <a:noFill/>
          <a:ln>
            <a:noFill/>
          </a:ln>
        </p:spPr>
      </p:pic>
      <p:sp>
        <p:nvSpPr>
          <p:cNvPr id="8" name="Google Shape;117;p21">
            <a:extLst>
              <a:ext uri="{FF2B5EF4-FFF2-40B4-BE49-F238E27FC236}">
                <a16:creationId xmlns:a16="http://schemas.microsoft.com/office/drawing/2014/main" id="{C04864B3-967D-4D0A-84C4-864DD8DC7FD9}"/>
              </a:ext>
            </a:extLst>
          </p:cNvPr>
          <p:cNvSpPr txBox="1">
            <a:spLocks noGrp="1"/>
          </p:cNvSpPr>
          <p:nvPr>
            <p:ph type="title"/>
          </p:nvPr>
        </p:nvSpPr>
        <p:spPr>
          <a:xfrm>
            <a:off x="628650" y="238217"/>
            <a:ext cx="2556725" cy="598993"/>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Arial Black"/>
              <a:buNone/>
            </a:pPr>
            <a:r>
              <a:rPr lang="en" sz="3300" b="0" i="0" u="none" strike="noStrike" cap="none" dirty="0">
                <a:solidFill>
                  <a:schemeClr val="dk1"/>
                </a:solidFill>
                <a:latin typeface="Arial Black"/>
                <a:ea typeface="Arial Black"/>
                <a:cs typeface="Arial Black"/>
                <a:sym typeface="Arial Black"/>
              </a:rPr>
              <a:t>	AW</a:t>
            </a:r>
            <a:r>
              <a:rPr lang="en-US" sz="3300" b="0" i="0" u="none" strike="noStrike" cap="none" dirty="0">
                <a:solidFill>
                  <a:schemeClr val="dk1"/>
                </a:solidFill>
                <a:latin typeface="Arial Black"/>
                <a:ea typeface="Arial Black"/>
                <a:cs typeface="Arial Black"/>
                <a:sym typeface="Arial Black"/>
              </a:rPr>
              <a:t>A</a:t>
            </a:r>
            <a:r>
              <a:rPr lang="en" sz="3300" b="0" i="0" u="none" strike="noStrike" cap="none" dirty="0">
                <a:solidFill>
                  <a:schemeClr val="dk1"/>
                </a:solidFill>
                <a:latin typeface="Arial Black"/>
                <a:ea typeface="Arial Black"/>
                <a:cs typeface="Arial Black"/>
                <a:sym typeface="Arial Black"/>
              </a:rPr>
              <a:t>I</a:t>
            </a:r>
            <a:endParaRPr sz="3300" b="0" i="0" u="none" strike="noStrike" cap="none" dirty="0">
              <a:solidFill>
                <a:schemeClr val="dk1"/>
              </a:solidFill>
              <a:latin typeface="Arial Black"/>
              <a:ea typeface="Arial Black"/>
              <a:cs typeface="Arial Black"/>
              <a:sym typeface="Arial Black"/>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6"/>
          <p:cNvSpPr txBox="1"/>
          <p:nvPr/>
        </p:nvSpPr>
        <p:spPr>
          <a:xfrm>
            <a:off x="-73479" y="204724"/>
            <a:ext cx="9405257" cy="598993"/>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Calibri"/>
              <a:buNone/>
            </a:pPr>
            <a:endParaRPr sz="3300" b="0" i="0" u="none" strike="noStrike" cap="none">
              <a:solidFill>
                <a:schemeClr val="dk1"/>
              </a:solidFill>
              <a:latin typeface="Arial Black"/>
              <a:ea typeface="Arial Black"/>
              <a:cs typeface="Arial Black"/>
              <a:sym typeface="Arial Black"/>
            </a:endParaRPr>
          </a:p>
        </p:txBody>
      </p:sp>
      <p:sp>
        <p:nvSpPr>
          <p:cNvPr id="332" name="Google Shape;332;p46"/>
          <p:cNvSpPr txBox="1"/>
          <p:nvPr/>
        </p:nvSpPr>
        <p:spPr>
          <a:xfrm>
            <a:off x="4025734" y="238217"/>
            <a:ext cx="4952753" cy="598993"/>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Font typeface="Arial Black"/>
              <a:buNone/>
            </a:pPr>
            <a:r>
              <a:rPr lang="en" sz="3300" b="0" i="0" u="none" strike="noStrike" cap="none">
                <a:solidFill>
                  <a:schemeClr val="dk1"/>
                </a:solidFill>
                <a:latin typeface="Arial Black"/>
                <a:ea typeface="Arial Black"/>
                <a:cs typeface="Arial Black"/>
                <a:sym typeface="Arial Black"/>
              </a:rPr>
              <a:t>Results</a:t>
            </a:r>
            <a:endParaRPr sz="3300" b="0" i="0" u="none" strike="noStrike" cap="none">
              <a:solidFill>
                <a:schemeClr val="dk1"/>
              </a:solidFill>
              <a:latin typeface="Arial Black"/>
              <a:ea typeface="Arial Black"/>
              <a:cs typeface="Arial Black"/>
              <a:sym typeface="Arial Black"/>
            </a:endParaRPr>
          </a:p>
        </p:txBody>
      </p:sp>
      <p:pic>
        <p:nvPicPr>
          <p:cNvPr id="333" name="Google Shape;333;p46"/>
          <p:cNvPicPr preferRelativeResize="0"/>
          <p:nvPr/>
        </p:nvPicPr>
        <p:blipFill rotWithShape="1">
          <a:blip r:embed="rId3">
            <a:alphaModFix/>
          </a:blip>
          <a:srcRect/>
          <a:stretch/>
        </p:blipFill>
        <p:spPr>
          <a:xfrm>
            <a:off x="2343150" y="1378744"/>
            <a:ext cx="4457700" cy="2386012"/>
          </a:xfrm>
          <a:prstGeom prst="rect">
            <a:avLst/>
          </a:prstGeom>
          <a:noFill/>
          <a:ln>
            <a:noFill/>
          </a:ln>
        </p:spPr>
      </p:pic>
      <p:sp>
        <p:nvSpPr>
          <p:cNvPr id="8" name="Google Shape;117;p21">
            <a:extLst>
              <a:ext uri="{FF2B5EF4-FFF2-40B4-BE49-F238E27FC236}">
                <a16:creationId xmlns:a16="http://schemas.microsoft.com/office/drawing/2014/main" id="{251FEF2D-7CC0-423B-9BA7-509489C1E90B}"/>
              </a:ext>
            </a:extLst>
          </p:cNvPr>
          <p:cNvSpPr txBox="1">
            <a:spLocks noGrp="1"/>
          </p:cNvSpPr>
          <p:nvPr>
            <p:ph type="title"/>
          </p:nvPr>
        </p:nvSpPr>
        <p:spPr>
          <a:xfrm>
            <a:off x="628650" y="238217"/>
            <a:ext cx="2556725" cy="598993"/>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Arial Black"/>
              <a:buNone/>
            </a:pPr>
            <a:r>
              <a:rPr lang="en" sz="3300" b="0" i="0" u="none" strike="noStrike" cap="none" dirty="0">
                <a:solidFill>
                  <a:schemeClr val="dk1"/>
                </a:solidFill>
                <a:latin typeface="Arial Black"/>
                <a:ea typeface="Arial Black"/>
                <a:cs typeface="Arial Black"/>
                <a:sym typeface="Arial Black"/>
              </a:rPr>
              <a:t>	AW</a:t>
            </a:r>
            <a:r>
              <a:rPr lang="en-US" sz="3300" b="0" i="0" u="none" strike="noStrike" cap="none" dirty="0">
                <a:solidFill>
                  <a:schemeClr val="dk1"/>
                </a:solidFill>
                <a:latin typeface="Arial Black"/>
                <a:ea typeface="Arial Black"/>
                <a:cs typeface="Arial Black"/>
                <a:sym typeface="Arial Black"/>
              </a:rPr>
              <a:t>A</a:t>
            </a:r>
            <a:r>
              <a:rPr lang="en" sz="3300" b="0" i="0" u="none" strike="noStrike" cap="none" dirty="0">
                <a:solidFill>
                  <a:schemeClr val="dk1"/>
                </a:solidFill>
                <a:latin typeface="Arial Black"/>
                <a:ea typeface="Arial Black"/>
                <a:cs typeface="Arial Black"/>
                <a:sym typeface="Arial Black"/>
              </a:rPr>
              <a:t>I</a:t>
            </a:r>
            <a:endParaRPr sz="3300" b="0" i="0" u="none" strike="noStrike" cap="none" dirty="0">
              <a:solidFill>
                <a:schemeClr val="dk1"/>
              </a:solidFill>
              <a:latin typeface="Arial Black"/>
              <a:ea typeface="Arial Black"/>
              <a:cs typeface="Arial Black"/>
              <a:sym typeface="Arial Black"/>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7"/>
          <p:cNvSpPr txBox="1"/>
          <p:nvPr/>
        </p:nvSpPr>
        <p:spPr>
          <a:xfrm>
            <a:off x="-73479" y="204724"/>
            <a:ext cx="9405257" cy="598993"/>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Calibri"/>
              <a:buNone/>
            </a:pPr>
            <a:endParaRPr sz="3300" b="0" i="0" u="none" strike="noStrike" cap="none">
              <a:solidFill>
                <a:schemeClr val="dk1"/>
              </a:solidFill>
              <a:latin typeface="Arial Black"/>
              <a:ea typeface="Arial Black"/>
              <a:cs typeface="Arial Black"/>
              <a:sym typeface="Arial Black"/>
            </a:endParaRPr>
          </a:p>
        </p:txBody>
      </p:sp>
      <p:sp>
        <p:nvSpPr>
          <p:cNvPr id="340" name="Google Shape;340;p47"/>
          <p:cNvSpPr txBox="1"/>
          <p:nvPr/>
        </p:nvSpPr>
        <p:spPr>
          <a:xfrm>
            <a:off x="4025734" y="238217"/>
            <a:ext cx="4952753" cy="598993"/>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Font typeface="Arial Black"/>
              <a:buNone/>
            </a:pPr>
            <a:r>
              <a:rPr lang="en" sz="3300" b="0" i="0" u="none" strike="noStrike" cap="none">
                <a:solidFill>
                  <a:schemeClr val="dk1"/>
                </a:solidFill>
                <a:latin typeface="Arial Black"/>
                <a:ea typeface="Arial Black"/>
                <a:cs typeface="Arial Black"/>
                <a:sym typeface="Arial Black"/>
              </a:rPr>
              <a:t>Results</a:t>
            </a:r>
            <a:endParaRPr sz="3300" b="0" i="0" u="none" strike="noStrike" cap="none">
              <a:solidFill>
                <a:schemeClr val="dk1"/>
              </a:solidFill>
              <a:latin typeface="Arial Black"/>
              <a:ea typeface="Arial Black"/>
              <a:cs typeface="Arial Black"/>
              <a:sym typeface="Arial Black"/>
            </a:endParaRPr>
          </a:p>
        </p:txBody>
      </p:sp>
      <p:pic>
        <p:nvPicPr>
          <p:cNvPr id="341" name="Google Shape;341;p47"/>
          <p:cNvPicPr preferRelativeResize="0"/>
          <p:nvPr/>
        </p:nvPicPr>
        <p:blipFill rotWithShape="1">
          <a:blip r:embed="rId3">
            <a:alphaModFix/>
          </a:blip>
          <a:srcRect/>
          <a:stretch/>
        </p:blipFill>
        <p:spPr>
          <a:xfrm>
            <a:off x="2343150" y="1378744"/>
            <a:ext cx="4457700" cy="2386012"/>
          </a:xfrm>
          <a:prstGeom prst="rect">
            <a:avLst/>
          </a:prstGeom>
          <a:noFill/>
          <a:ln>
            <a:noFill/>
          </a:ln>
        </p:spPr>
      </p:pic>
      <p:sp>
        <p:nvSpPr>
          <p:cNvPr id="8" name="Google Shape;117;p21">
            <a:extLst>
              <a:ext uri="{FF2B5EF4-FFF2-40B4-BE49-F238E27FC236}">
                <a16:creationId xmlns:a16="http://schemas.microsoft.com/office/drawing/2014/main" id="{3CAA258B-997C-4388-8246-8285CFAEF19E}"/>
              </a:ext>
            </a:extLst>
          </p:cNvPr>
          <p:cNvSpPr txBox="1">
            <a:spLocks noGrp="1"/>
          </p:cNvSpPr>
          <p:nvPr>
            <p:ph type="title"/>
          </p:nvPr>
        </p:nvSpPr>
        <p:spPr>
          <a:xfrm>
            <a:off x="628650" y="238217"/>
            <a:ext cx="2556725" cy="598993"/>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Arial Black"/>
              <a:buNone/>
            </a:pPr>
            <a:r>
              <a:rPr lang="en" sz="3300" b="0" i="0" u="none" strike="noStrike" cap="none" dirty="0">
                <a:solidFill>
                  <a:schemeClr val="dk1"/>
                </a:solidFill>
                <a:latin typeface="Arial Black"/>
                <a:ea typeface="Arial Black"/>
                <a:cs typeface="Arial Black"/>
                <a:sym typeface="Arial Black"/>
              </a:rPr>
              <a:t>	AW</a:t>
            </a:r>
            <a:r>
              <a:rPr lang="en-US" sz="3300" b="0" i="0" u="none" strike="noStrike" cap="none" dirty="0">
                <a:solidFill>
                  <a:schemeClr val="dk1"/>
                </a:solidFill>
                <a:latin typeface="Arial Black"/>
                <a:ea typeface="Arial Black"/>
                <a:cs typeface="Arial Black"/>
                <a:sym typeface="Arial Black"/>
              </a:rPr>
              <a:t>A</a:t>
            </a:r>
            <a:r>
              <a:rPr lang="en" sz="3300" b="0" i="0" u="none" strike="noStrike" cap="none" dirty="0">
                <a:solidFill>
                  <a:schemeClr val="dk1"/>
                </a:solidFill>
                <a:latin typeface="Arial Black"/>
                <a:ea typeface="Arial Black"/>
                <a:cs typeface="Arial Black"/>
                <a:sym typeface="Arial Black"/>
              </a:rPr>
              <a:t>I</a:t>
            </a:r>
            <a:endParaRPr sz="3300" b="0" i="0" u="none" strike="noStrike" cap="none" dirty="0">
              <a:solidFill>
                <a:schemeClr val="dk1"/>
              </a:solidFill>
              <a:latin typeface="Arial Black"/>
              <a:ea typeface="Arial Black"/>
              <a:cs typeface="Arial Black"/>
              <a:sym typeface="Arial Black"/>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8"/>
          <p:cNvSpPr txBox="1"/>
          <p:nvPr/>
        </p:nvSpPr>
        <p:spPr>
          <a:xfrm>
            <a:off x="-73479" y="204724"/>
            <a:ext cx="9405257" cy="598993"/>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Calibri"/>
              <a:buNone/>
            </a:pPr>
            <a:endParaRPr sz="3300" b="0" i="0" u="none" strike="noStrike" cap="none">
              <a:solidFill>
                <a:schemeClr val="dk1"/>
              </a:solidFill>
              <a:latin typeface="Arial Black"/>
              <a:ea typeface="Arial Black"/>
              <a:cs typeface="Arial Black"/>
              <a:sym typeface="Arial Black"/>
            </a:endParaRPr>
          </a:p>
        </p:txBody>
      </p:sp>
      <p:sp>
        <p:nvSpPr>
          <p:cNvPr id="348" name="Google Shape;348;p48"/>
          <p:cNvSpPr txBox="1"/>
          <p:nvPr/>
        </p:nvSpPr>
        <p:spPr>
          <a:xfrm>
            <a:off x="4025734" y="238217"/>
            <a:ext cx="4952753" cy="598993"/>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Font typeface="Arial Black"/>
              <a:buNone/>
            </a:pPr>
            <a:r>
              <a:rPr lang="en" sz="3300" b="0" i="0" u="none" strike="noStrike" cap="none">
                <a:solidFill>
                  <a:schemeClr val="dk1"/>
                </a:solidFill>
                <a:latin typeface="Arial Black"/>
                <a:ea typeface="Arial Black"/>
                <a:cs typeface="Arial Black"/>
                <a:sym typeface="Arial Black"/>
              </a:rPr>
              <a:t>Results</a:t>
            </a:r>
            <a:endParaRPr sz="3300" b="0" i="0" u="none" strike="noStrike" cap="none">
              <a:solidFill>
                <a:schemeClr val="dk1"/>
              </a:solidFill>
              <a:latin typeface="Arial Black"/>
              <a:ea typeface="Arial Black"/>
              <a:cs typeface="Arial Black"/>
              <a:sym typeface="Arial Black"/>
            </a:endParaRPr>
          </a:p>
        </p:txBody>
      </p:sp>
      <p:pic>
        <p:nvPicPr>
          <p:cNvPr id="349" name="Google Shape;349;p48"/>
          <p:cNvPicPr preferRelativeResize="0"/>
          <p:nvPr/>
        </p:nvPicPr>
        <p:blipFill rotWithShape="1">
          <a:blip r:embed="rId3">
            <a:alphaModFix/>
          </a:blip>
          <a:srcRect/>
          <a:stretch/>
        </p:blipFill>
        <p:spPr>
          <a:xfrm>
            <a:off x="2343150" y="1378744"/>
            <a:ext cx="4457700" cy="2386012"/>
          </a:xfrm>
          <a:prstGeom prst="rect">
            <a:avLst/>
          </a:prstGeom>
          <a:noFill/>
          <a:ln>
            <a:noFill/>
          </a:ln>
        </p:spPr>
      </p:pic>
      <p:sp>
        <p:nvSpPr>
          <p:cNvPr id="8" name="Google Shape;117;p21">
            <a:extLst>
              <a:ext uri="{FF2B5EF4-FFF2-40B4-BE49-F238E27FC236}">
                <a16:creationId xmlns:a16="http://schemas.microsoft.com/office/drawing/2014/main" id="{593F87DF-F9FF-4697-B7EE-D47A6C616136}"/>
              </a:ext>
            </a:extLst>
          </p:cNvPr>
          <p:cNvSpPr txBox="1">
            <a:spLocks noGrp="1"/>
          </p:cNvSpPr>
          <p:nvPr>
            <p:ph type="title"/>
          </p:nvPr>
        </p:nvSpPr>
        <p:spPr>
          <a:xfrm>
            <a:off x="628650" y="238217"/>
            <a:ext cx="2556725" cy="598993"/>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Arial Black"/>
              <a:buNone/>
            </a:pPr>
            <a:r>
              <a:rPr lang="en" sz="3300" b="0" i="0" u="none" strike="noStrike" cap="none" dirty="0">
                <a:solidFill>
                  <a:schemeClr val="dk1"/>
                </a:solidFill>
                <a:latin typeface="Arial Black"/>
                <a:ea typeface="Arial Black"/>
                <a:cs typeface="Arial Black"/>
                <a:sym typeface="Arial Black"/>
              </a:rPr>
              <a:t>	AW</a:t>
            </a:r>
            <a:r>
              <a:rPr lang="en-US" sz="3300" b="0" i="0" u="none" strike="noStrike" cap="none" dirty="0">
                <a:solidFill>
                  <a:schemeClr val="dk1"/>
                </a:solidFill>
                <a:latin typeface="Arial Black"/>
                <a:ea typeface="Arial Black"/>
                <a:cs typeface="Arial Black"/>
                <a:sym typeface="Arial Black"/>
              </a:rPr>
              <a:t>A</a:t>
            </a:r>
            <a:r>
              <a:rPr lang="en" sz="3300" b="0" i="0" u="none" strike="noStrike" cap="none" dirty="0">
                <a:solidFill>
                  <a:schemeClr val="dk1"/>
                </a:solidFill>
                <a:latin typeface="Arial Black"/>
                <a:ea typeface="Arial Black"/>
                <a:cs typeface="Arial Black"/>
                <a:sym typeface="Arial Black"/>
              </a:rPr>
              <a:t>I</a:t>
            </a:r>
            <a:endParaRPr sz="3300" b="0" i="0" u="none" strike="noStrike" cap="none" dirty="0">
              <a:solidFill>
                <a:schemeClr val="dk1"/>
              </a:solidFill>
              <a:latin typeface="Arial Black"/>
              <a:ea typeface="Arial Black"/>
              <a:cs typeface="Arial Black"/>
              <a:sym typeface="Arial Black"/>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2"/>
          <p:cNvSpPr txBox="1"/>
          <p:nvPr/>
        </p:nvSpPr>
        <p:spPr>
          <a:xfrm>
            <a:off x="-73479" y="204724"/>
            <a:ext cx="9405257" cy="598993"/>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Calibri"/>
              <a:buNone/>
            </a:pPr>
            <a:endParaRPr sz="3300" b="0" i="0" u="none" strike="noStrike" cap="none">
              <a:solidFill>
                <a:schemeClr val="dk1"/>
              </a:solidFill>
              <a:latin typeface="Arial Black"/>
              <a:ea typeface="Arial Black"/>
              <a:cs typeface="Arial Black"/>
              <a:sym typeface="Arial Black"/>
            </a:endParaRPr>
          </a:p>
        </p:txBody>
      </p:sp>
      <p:sp>
        <p:nvSpPr>
          <p:cNvPr id="126" name="Google Shape;126;p22"/>
          <p:cNvSpPr txBox="1">
            <a:spLocks noGrp="1"/>
          </p:cNvSpPr>
          <p:nvPr>
            <p:ph type="body" idx="1"/>
          </p:nvPr>
        </p:nvSpPr>
        <p:spPr>
          <a:xfrm>
            <a:off x="628650" y="1150919"/>
            <a:ext cx="3886200" cy="3413400"/>
          </a:xfrm>
          <a:prstGeom prst="rect">
            <a:avLst/>
          </a:prstGeom>
          <a:noFill/>
          <a:ln>
            <a:noFill/>
          </a:ln>
        </p:spPr>
        <p:txBody>
          <a:bodyPr spcFirstLastPara="1" wrap="square" lIns="68575" tIns="34275" rIns="68575" bIns="34275" anchor="t" anchorCtr="0">
            <a:noAutofit/>
          </a:bodyPr>
          <a:lstStyle/>
          <a:p>
            <a:pPr marL="177800" marR="0" lvl="0" indent="-171450" algn="l" rtl="0">
              <a:lnSpc>
                <a:spcPct val="80000"/>
              </a:lnSpc>
              <a:spcBef>
                <a:spcPts val="0"/>
              </a:spcBef>
              <a:spcAft>
                <a:spcPts val="0"/>
              </a:spcAft>
              <a:buClr>
                <a:schemeClr val="dk1"/>
              </a:buClr>
              <a:buSzPts val="2100"/>
              <a:buFont typeface="Arial"/>
              <a:buChar char="•"/>
            </a:pPr>
            <a:r>
              <a:rPr lang="en" sz="2100" b="0" i="0" u="none" strike="noStrike" cap="none" dirty="0">
                <a:solidFill>
                  <a:schemeClr val="dk1"/>
                </a:solidFill>
                <a:latin typeface="Arial Black"/>
                <a:ea typeface="Arial Black"/>
                <a:cs typeface="Arial Black"/>
                <a:sym typeface="Arial Black"/>
              </a:rPr>
              <a:t>Turn-based RTS</a:t>
            </a:r>
            <a:endParaRPr sz="1100" dirty="0"/>
          </a:p>
          <a:p>
            <a:pPr marL="177800" marR="0" lvl="0" indent="-171450" algn="l" rtl="0">
              <a:lnSpc>
                <a:spcPct val="80000"/>
              </a:lnSpc>
              <a:spcBef>
                <a:spcPts val="800"/>
              </a:spcBef>
              <a:spcAft>
                <a:spcPts val="0"/>
              </a:spcAft>
              <a:buClr>
                <a:schemeClr val="dk1"/>
              </a:buClr>
              <a:buSzPts val="2100"/>
              <a:buFont typeface="Arial"/>
              <a:buChar char="•"/>
            </a:pPr>
            <a:r>
              <a:rPr lang="en" sz="2100" b="0" i="0" u="none" strike="noStrike" cap="none" dirty="0">
                <a:solidFill>
                  <a:schemeClr val="dk1"/>
                </a:solidFill>
                <a:latin typeface="Arial Black"/>
                <a:ea typeface="Arial Black"/>
                <a:cs typeface="Arial Black"/>
                <a:sym typeface="Arial Black"/>
              </a:rPr>
              <a:t>Two or more armies</a:t>
            </a:r>
            <a:endParaRPr sz="1100" dirty="0"/>
          </a:p>
          <a:p>
            <a:pPr marL="177800" marR="0" lvl="0" indent="-171450" algn="l" rtl="0">
              <a:lnSpc>
                <a:spcPct val="80000"/>
              </a:lnSpc>
              <a:spcBef>
                <a:spcPts val="800"/>
              </a:spcBef>
              <a:spcAft>
                <a:spcPts val="0"/>
              </a:spcAft>
              <a:buClr>
                <a:schemeClr val="dk1"/>
              </a:buClr>
              <a:buSzPts val="2100"/>
              <a:buFont typeface="Arial"/>
              <a:buChar char="•"/>
            </a:pPr>
            <a:r>
              <a:rPr lang="en" sz="2100" b="0" i="0" u="none" strike="noStrike" cap="none" dirty="0">
                <a:solidFill>
                  <a:schemeClr val="dk1"/>
                </a:solidFill>
                <a:latin typeface="Arial Black"/>
                <a:ea typeface="Arial Black"/>
                <a:cs typeface="Arial Black"/>
                <a:sym typeface="Arial Black"/>
              </a:rPr>
              <a:t>2D grid game map</a:t>
            </a:r>
            <a:endParaRPr sz="1100" dirty="0"/>
          </a:p>
          <a:p>
            <a:pPr marL="177800" marR="0" lvl="0" indent="-171450" algn="l" rtl="0">
              <a:lnSpc>
                <a:spcPct val="80000"/>
              </a:lnSpc>
              <a:spcBef>
                <a:spcPts val="800"/>
              </a:spcBef>
              <a:spcAft>
                <a:spcPts val="0"/>
              </a:spcAft>
              <a:buClr>
                <a:schemeClr val="dk1"/>
              </a:buClr>
              <a:buSzPts val="2100"/>
              <a:buFont typeface="Arial"/>
              <a:buChar char="•"/>
            </a:pPr>
            <a:r>
              <a:rPr lang="en" sz="2100" b="0" i="0" u="none" strike="noStrike" cap="none" dirty="0">
                <a:solidFill>
                  <a:schemeClr val="dk1"/>
                </a:solidFill>
                <a:latin typeface="Arial Black"/>
                <a:ea typeface="Arial Black"/>
                <a:cs typeface="Arial Black"/>
                <a:sym typeface="Arial Black"/>
              </a:rPr>
              <a:t>Terrain effects units attack and movement</a:t>
            </a:r>
            <a:endParaRPr sz="1100" dirty="0"/>
          </a:p>
          <a:p>
            <a:pPr marL="177800" marR="0" lvl="0" indent="-171450" algn="l" rtl="0">
              <a:lnSpc>
                <a:spcPct val="80000"/>
              </a:lnSpc>
              <a:spcBef>
                <a:spcPts val="800"/>
              </a:spcBef>
              <a:spcAft>
                <a:spcPts val="0"/>
              </a:spcAft>
              <a:buClr>
                <a:schemeClr val="dk1"/>
              </a:buClr>
              <a:buSzPts val="2100"/>
              <a:buFont typeface="Arial"/>
              <a:buChar char="•"/>
            </a:pPr>
            <a:r>
              <a:rPr lang="en" sz="2100" b="0" i="0" u="none" strike="noStrike" cap="none" dirty="0">
                <a:solidFill>
                  <a:schemeClr val="dk1"/>
                </a:solidFill>
                <a:latin typeface="Arial Black"/>
                <a:ea typeface="Arial Black"/>
                <a:cs typeface="Arial Black"/>
                <a:sym typeface="Arial Black"/>
              </a:rPr>
              <a:t>Money used to create units</a:t>
            </a:r>
            <a:endParaRPr sz="1100" dirty="0"/>
          </a:p>
          <a:p>
            <a:pPr marL="177800" marR="0" lvl="0" indent="-171450" algn="l" rtl="0">
              <a:lnSpc>
                <a:spcPct val="80000"/>
              </a:lnSpc>
              <a:spcBef>
                <a:spcPts val="800"/>
              </a:spcBef>
              <a:spcAft>
                <a:spcPts val="0"/>
              </a:spcAft>
              <a:buClr>
                <a:schemeClr val="dk1"/>
              </a:buClr>
              <a:buSzPts val="2100"/>
              <a:buFont typeface="Arial"/>
              <a:buChar char="•"/>
            </a:pPr>
            <a:r>
              <a:rPr lang="en" sz="2100" b="0" i="0" u="none" strike="noStrike" cap="none" dirty="0">
                <a:solidFill>
                  <a:schemeClr val="dk1"/>
                </a:solidFill>
                <a:latin typeface="Arial Black"/>
                <a:ea typeface="Arial Black"/>
                <a:cs typeface="Arial Black"/>
                <a:sym typeface="Arial Black"/>
              </a:rPr>
              <a:t>Either capture the opposing HQ or eliminate their units</a:t>
            </a:r>
            <a:endParaRPr sz="1100" dirty="0"/>
          </a:p>
          <a:p>
            <a:pPr marL="177800" marR="0" lvl="0" indent="-38100" algn="l" rtl="0">
              <a:lnSpc>
                <a:spcPct val="80000"/>
              </a:lnSpc>
              <a:spcBef>
                <a:spcPts val="800"/>
              </a:spcBef>
              <a:spcAft>
                <a:spcPts val="0"/>
              </a:spcAft>
              <a:buClr>
                <a:schemeClr val="dk1"/>
              </a:buClr>
              <a:buSzPts val="2100"/>
              <a:buFont typeface="Arial"/>
              <a:buNone/>
            </a:pPr>
            <a:endParaRPr sz="2100" b="0" i="0" u="none" strike="noStrike" cap="none" dirty="0">
              <a:solidFill>
                <a:schemeClr val="dk1"/>
              </a:solidFill>
              <a:latin typeface="Arial Black"/>
              <a:ea typeface="Arial Black"/>
              <a:cs typeface="Arial Black"/>
              <a:sym typeface="Arial Black"/>
            </a:endParaRPr>
          </a:p>
          <a:p>
            <a:pPr marL="177800" marR="0" lvl="0" indent="-38100" algn="l" rtl="0">
              <a:lnSpc>
                <a:spcPct val="80000"/>
              </a:lnSpc>
              <a:spcBef>
                <a:spcPts val="800"/>
              </a:spcBef>
              <a:spcAft>
                <a:spcPts val="0"/>
              </a:spcAft>
              <a:buClr>
                <a:schemeClr val="dk1"/>
              </a:buClr>
              <a:buSzPts val="2100"/>
              <a:buFont typeface="Arial"/>
              <a:buNone/>
            </a:pPr>
            <a:endParaRPr sz="2100" b="0" i="0" u="none" strike="noStrike" cap="none" dirty="0">
              <a:solidFill>
                <a:schemeClr val="dk1"/>
              </a:solidFill>
              <a:latin typeface="Arial Black"/>
              <a:ea typeface="Arial Black"/>
              <a:cs typeface="Arial Black"/>
              <a:sym typeface="Arial Black"/>
            </a:endParaRPr>
          </a:p>
        </p:txBody>
      </p:sp>
      <p:sp>
        <p:nvSpPr>
          <p:cNvPr id="127" name="Google Shape;127;p22"/>
          <p:cNvSpPr txBox="1"/>
          <p:nvPr/>
        </p:nvSpPr>
        <p:spPr>
          <a:xfrm>
            <a:off x="3938400" y="238225"/>
            <a:ext cx="5040000" cy="599100"/>
          </a:xfrm>
          <a:prstGeom prst="rect">
            <a:avLst/>
          </a:prstGeom>
          <a:noFill/>
          <a:ln>
            <a:noFill/>
          </a:ln>
        </p:spPr>
        <p:txBody>
          <a:bodyPr spcFirstLastPara="1" wrap="square" lIns="68575" tIns="34275" rIns="68575" bIns="34275" anchor="ctr" anchorCtr="0">
            <a:noAutofit/>
          </a:bodyPr>
          <a:lstStyle/>
          <a:p>
            <a:pPr marL="0" marR="0" lvl="0" indent="0" algn="ctr" rtl="0">
              <a:lnSpc>
                <a:spcPct val="75000"/>
              </a:lnSpc>
              <a:spcBef>
                <a:spcPts val="0"/>
              </a:spcBef>
              <a:spcAft>
                <a:spcPts val="0"/>
              </a:spcAft>
              <a:buClr>
                <a:schemeClr val="dk1"/>
              </a:buClr>
              <a:buFont typeface="Arial Black"/>
              <a:buNone/>
            </a:pPr>
            <a:r>
              <a:rPr lang="en" sz="2600" b="0" i="0" u="none" strike="noStrike" cap="none">
                <a:solidFill>
                  <a:schemeClr val="dk1"/>
                </a:solidFill>
                <a:latin typeface="Arial Black"/>
                <a:ea typeface="Arial Black"/>
                <a:cs typeface="Arial Black"/>
                <a:sym typeface="Arial Black"/>
              </a:rPr>
              <a:t>Advance Wars Background</a:t>
            </a:r>
            <a:endParaRPr sz="2600" b="0" i="0" u="none" strike="noStrike" cap="none">
              <a:solidFill>
                <a:schemeClr val="dk1"/>
              </a:solidFill>
              <a:latin typeface="Arial Black"/>
              <a:ea typeface="Arial Black"/>
              <a:cs typeface="Arial Black"/>
              <a:sym typeface="Arial Black"/>
            </a:endParaRPr>
          </a:p>
        </p:txBody>
      </p:sp>
      <p:pic>
        <p:nvPicPr>
          <p:cNvPr id="128" name="Google Shape;128;p22"/>
          <p:cNvPicPr preferRelativeResize="0"/>
          <p:nvPr/>
        </p:nvPicPr>
        <p:blipFill rotWithShape="1">
          <a:blip r:embed="rId3">
            <a:alphaModFix/>
          </a:blip>
          <a:srcRect/>
          <a:stretch/>
        </p:blipFill>
        <p:spPr>
          <a:xfrm>
            <a:off x="4499357" y="1757958"/>
            <a:ext cx="4479131" cy="2486025"/>
          </a:xfrm>
          <a:prstGeom prst="rect">
            <a:avLst/>
          </a:prstGeom>
          <a:noFill/>
          <a:ln>
            <a:noFill/>
          </a:ln>
        </p:spPr>
      </p:pic>
      <p:sp>
        <p:nvSpPr>
          <p:cNvPr id="9" name="Google Shape;117;p21">
            <a:extLst>
              <a:ext uri="{FF2B5EF4-FFF2-40B4-BE49-F238E27FC236}">
                <a16:creationId xmlns:a16="http://schemas.microsoft.com/office/drawing/2014/main" id="{2D3C699D-D342-485F-BBE9-B9C4718010E2}"/>
              </a:ext>
            </a:extLst>
          </p:cNvPr>
          <p:cNvSpPr txBox="1">
            <a:spLocks noGrp="1"/>
          </p:cNvSpPr>
          <p:nvPr>
            <p:ph type="title"/>
          </p:nvPr>
        </p:nvSpPr>
        <p:spPr>
          <a:xfrm>
            <a:off x="628650" y="238217"/>
            <a:ext cx="2556725" cy="598993"/>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Arial Black"/>
              <a:buNone/>
            </a:pPr>
            <a:r>
              <a:rPr lang="en" sz="3300" b="0" i="0" u="none" strike="noStrike" cap="none" dirty="0">
                <a:solidFill>
                  <a:schemeClr val="dk1"/>
                </a:solidFill>
                <a:latin typeface="Arial Black"/>
                <a:ea typeface="Arial Black"/>
                <a:cs typeface="Arial Black"/>
                <a:sym typeface="Arial Black"/>
              </a:rPr>
              <a:t>	AW</a:t>
            </a:r>
            <a:r>
              <a:rPr lang="en-US" sz="3300" b="0" i="0" u="none" strike="noStrike" cap="none" dirty="0">
                <a:solidFill>
                  <a:schemeClr val="dk1"/>
                </a:solidFill>
                <a:latin typeface="Arial Black"/>
                <a:ea typeface="Arial Black"/>
                <a:cs typeface="Arial Black"/>
                <a:sym typeface="Arial Black"/>
              </a:rPr>
              <a:t>A</a:t>
            </a:r>
            <a:r>
              <a:rPr lang="en" sz="3300" b="0" i="0" u="none" strike="noStrike" cap="none" dirty="0">
                <a:solidFill>
                  <a:schemeClr val="dk1"/>
                </a:solidFill>
                <a:latin typeface="Arial Black"/>
                <a:ea typeface="Arial Black"/>
                <a:cs typeface="Arial Black"/>
                <a:sym typeface="Arial Black"/>
              </a:rPr>
              <a:t>I</a:t>
            </a:r>
            <a:endParaRPr sz="3300" b="0" i="0" u="none" strike="noStrike" cap="none" dirty="0">
              <a:solidFill>
                <a:schemeClr val="dk1"/>
              </a:solidFill>
              <a:latin typeface="Arial Black"/>
              <a:ea typeface="Arial Black"/>
              <a:cs typeface="Arial Black"/>
              <a:sym typeface="Arial Black"/>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9"/>
          <p:cNvSpPr txBox="1"/>
          <p:nvPr/>
        </p:nvSpPr>
        <p:spPr>
          <a:xfrm>
            <a:off x="-73479" y="204724"/>
            <a:ext cx="9405257" cy="598993"/>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Calibri"/>
              <a:buNone/>
            </a:pPr>
            <a:endParaRPr sz="3300" b="0" i="0" u="none" strike="noStrike" cap="none">
              <a:solidFill>
                <a:schemeClr val="dk1"/>
              </a:solidFill>
              <a:latin typeface="Arial Black"/>
              <a:ea typeface="Arial Black"/>
              <a:cs typeface="Arial Black"/>
              <a:sym typeface="Arial Black"/>
            </a:endParaRPr>
          </a:p>
        </p:txBody>
      </p:sp>
      <p:sp>
        <p:nvSpPr>
          <p:cNvPr id="356" name="Google Shape;356;p49"/>
          <p:cNvSpPr txBox="1"/>
          <p:nvPr/>
        </p:nvSpPr>
        <p:spPr>
          <a:xfrm>
            <a:off x="4025734" y="238217"/>
            <a:ext cx="4952753" cy="598993"/>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Font typeface="Arial Black"/>
              <a:buNone/>
            </a:pPr>
            <a:r>
              <a:rPr lang="en" sz="3300" b="0" i="0" u="none" strike="noStrike" cap="none">
                <a:solidFill>
                  <a:schemeClr val="dk1"/>
                </a:solidFill>
                <a:latin typeface="Arial Black"/>
                <a:ea typeface="Arial Black"/>
                <a:cs typeface="Arial Black"/>
                <a:sym typeface="Arial Black"/>
              </a:rPr>
              <a:t>Results</a:t>
            </a:r>
            <a:endParaRPr sz="3300" b="0" i="0" u="none" strike="noStrike" cap="none">
              <a:solidFill>
                <a:schemeClr val="dk1"/>
              </a:solidFill>
              <a:latin typeface="Arial Black"/>
              <a:ea typeface="Arial Black"/>
              <a:cs typeface="Arial Black"/>
              <a:sym typeface="Arial Black"/>
            </a:endParaRPr>
          </a:p>
        </p:txBody>
      </p:sp>
      <p:pic>
        <p:nvPicPr>
          <p:cNvPr id="357" name="Google Shape;357;p49"/>
          <p:cNvPicPr preferRelativeResize="0"/>
          <p:nvPr/>
        </p:nvPicPr>
        <p:blipFill rotWithShape="1">
          <a:blip r:embed="rId3">
            <a:alphaModFix/>
          </a:blip>
          <a:srcRect/>
          <a:stretch/>
        </p:blipFill>
        <p:spPr>
          <a:xfrm>
            <a:off x="2343150" y="1378744"/>
            <a:ext cx="4457700" cy="2386012"/>
          </a:xfrm>
          <a:prstGeom prst="rect">
            <a:avLst/>
          </a:prstGeom>
          <a:noFill/>
          <a:ln>
            <a:noFill/>
          </a:ln>
        </p:spPr>
      </p:pic>
      <p:sp>
        <p:nvSpPr>
          <p:cNvPr id="8" name="Google Shape;117;p21">
            <a:extLst>
              <a:ext uri="{FF2B5EF4-FFF2-40B4-BE49-F238E27FC236}">
                <a16:creationId xmlns:a16="http://schemas.microsoft.com/office/drawing/2014/main" id="{6A684F9D-4FE9-4462-A564-44A2AF8830B8}"/>
              </a:ext>
            </a:extLst>
          </p:cNvPr>
          <p:cNvSpPr txBox="1">
            <a:spLocks noGrp="1"/>
          </p:cNvSpPr>
          <p:nvPr>
            <p:ph type="title"/>
          </p:nvPr>
        </p:nvSpPr>
        <p:spPr>
          <a:xfrm>
            <a:off x="628650" y="238217"/>
            <a:ext cx="2556725" cy="598993"/>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Arial Black"/>
              <a:buNone/>
            </a:pPr>
            <a:r>
              <a:rPr lang="en" sz="3300" b="0" i="0" u="none" strike="noStrike" cap="none" dirty="0">
                <a:solidFill>
                  <a:schemeClr val="dk1"/>
                </a:solidFill>
                <a:latin typeface="Arial Black"/>
                <a:ea typeface="Arial Black"/>
                <a:cs typeface="Arial Black"/>
                <a:sym typeface="Arial Black"/>
              </a:rPr>
              <a:t>	AW</a:t>
            </a:r>
            <a:r>
              <a:rPr lang="en-US" sz="3300" b="0" i="0" u="none" strike="noStrike" cap="none" dirty="0">
                <a:solidFill>
                  <a:schemeClr val="dk1"/>
                </a:solidFill>
                <a:latin typeface="Arial Black"/>
                <a:ea typeface="Arial Black"/>
                <a:cs typeface="Arial Black"/>
                <a:sym typeface="Arial Black"/>
              </a:rPr>
              <a:t>A</a:t>
            </a:r>
            <a:r>
              <a:rPr lang="en" sz="3300" b="0" i="0" u="none" strike="noStrike" cap="none" dirty="0">
                <a:solidFill>
                  <a:schemeClr val="dk1"/>
                </a:solidFill>
                <a:latin typeface="Arial Black"/>
                <a:ea typeface="Arial Black"/>
                <a:cs typeface="Arial Black"/>
                <a:sym typeface="Arial Black"/>
              </a:rPr>
              <a:t>I</a:t>
            </a:r>
            <a:endParaRPr sz="3300" b="0" i="0" u="none" strike="noStrike" cap="none" dirty="0">
              <a:solidFill>
                <a:schemeClr val="dk1"/>
              </a:solidFill>
              <a:latin typeface="Arial Black"/>
              <a:ea typeface="Arial Black"/>
              <a:cs typeface="Arial Black"/>
              <a:sym typeface="Arial Black"/>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0"/>
          <p:cNvSpPr txBox="1"/>
          <p:nvPr/>
        </p:nvSpPr>
        <p:spPr>
          <a:xfrm>
            <a:off x="-73479" y="204724"/>
            <a:ext cx="9405257" cy="598993"/>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Calibri"/>
              <a:buNone/>
            </a:pPr>
            <a:endParaRPr sz="3300" b="0" i="0" u="none" strike="noStrike" cap="none">
              <a:solidFill>
                <a:schemeClr val="dk1"/>
              </a:solidFill>
              <a:latin typeface="Arial Black"/>
              <a:ea typeface="Arial Black"/>
              <a:cs typeface="Arial Black"/>
              <a:sym typeface="Arial Black"/>
            </a:endParaRPr>
          </a:p>
        </p:txBody>
      </p:sp>
      <p:sp>
        <p:nvSpPr>
          <p:cNvPr id="364" name="Google Shape;364;p50"/>
          <p:cNvSpPr txBox="1"/>
          <p:nvPr/>
        </p:nvSpPr>
        <p:spPr>
          <a:xfrm>
            <a:off x="4025734" y="238217"/>
            <a:ext cx="4952753" cy="598993"/>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Font typeface="Arial Black"/>
              <a:buNone/>
            </a:pPr>
            <a:r>
              <a:rPr lang="en" sz="3300" b="0" i="0" u="none" strike="noStrike" cap="none">
                <a:solidFill>
                  <a:schemeClr val="dk1"/>
                </a:solidFill>
                <a:latin typeface="Arial Black"/>
                <a:ea typeface="Arial Black"/>
                <a:cs typeface="Arial Black"/>
                <a:sym typeface="Arial Black"/>
              </a:rPr>
              <a:t>Results</a:t>
            </a:r>
            <a:endParaRPr sz="3300" b="0" i="0" u="none" strike="noStrike" cap="none">
              <a:solidFill>
                <a:schemeClr val="dk1"/>
              </a:solidFill>
              <a:latin typeface="Arial Black"/>
              <a:ea typeface="Arial Black"/>
              <a:cs typeface="Arial Black"/>
              <a:sym typeface="Arial Black"/>
            </a:endParaRPr>
          </a:p>
        </p:txBody>
      </p:sp>
      <p:pic>
        <p:nvPicPr>
          <p:cNvPr id="365" name="Google Shape;365;p50"/>
          <p:cNvPicPr preferRelativeResize="0"/>
          <p:nvPr/>
        </p:nvPicPr>
        <p:blipFill rotWithShape="1">
          <a:blip r:embed="rId3">
            <a:alphaModFix/>
          </a:blip>
          <a:srcRect/>
          <a:stretch/>
        </p:blipFill>
        <p:spPr>
          <a:xfrm>
            <a:off x="2343150" y="1378744"/>
            <a:ext cx="4457700" cy="2386012"/>
          </a:xfrm>
          <a:prstGeom prst="rect">
            <a:avLst/>
          </a:prstGeom>
          <a:noFill/>
          <a:ln>
            <a:noFill/>
          </a:ln>
        </p:spPr>
      </p:pic>
      <p:sp>
        <p:nvSpPr>
          <p:cNvPr id="8" name="Google Shape;117;p21">
            <a:extLst>
              <a:ext uri="{FF2B5EF4-FFF2-40B4-BE49-F238E27FC236}">
                <a16:creationId xmlns:a16="http://schemas.microsoft.com/office/drawing/2014/main" id="{AB888B6C-BE9A-4AD7-9822-FBFE48D1926B}"/>
              </a:ext>
            </a:extLst>
          </p:cNvPr>
          <p:cNvSpPr txBox="1">
            <a:spLocks noGrp="1"/>
          </p:cNvSpPr>
          <p:nvPr>
            <p:ph type="title"/>
          </p:nvPr>
        </p:nvSpPr>
        <p:spPr>
          <a:xfrm>
            <a:off x="628650" y="238217"/>
            <a:ext cx="2556725" cy="598993"/>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Arial Black"/>
              <a:buNone/>
            </a:pPr>
            <a:r>
              <a:rPr lang="en" sz="3300" b="0" i="0" u="none" strike="noStrike" cap="none" dirty="0">
                <a:solidFill>
                  <a:schemeClr val="dk1"/>
                </a:solidFill>
                <a:latin typeface="Arial Black"/>
                <a:ea typeface="Arial Black"/>
                <a:cs typeface="Arial Black"/>
                <a:sym typeface="Arial Black"/>
              </a:rPr>
              <a:t>	AW</a:t>
            </a:r>
            <a:r>
              <a:rPr lang="en-US" sz="3300" b="0" i="0" u="none" strike="noStrike" cap="none" dirty="0">
                <a:solidFill>
                  <a:schemeClr val="dk1"/>
                </a:solidFill>
                <a:latin typeface="Arial Black"/>
                <a:ea typeface="Arial Black"/>
                <a:cs typeface="Arial Black"/>
                <a:sym typeface="Arial Black"/>
              </a:rPr>
              <a:t>A</a:t>
            </a:r>
            <a:r>
              <a:rPr lang="en" sz="3300" b="0" i="0" u="none" strike="noStrike" cap="none" dirty="0">
                <a:solidFill>
                  <a:schemeClr val="dk1"/>
                </a:solidFill>
                <a:latin typeface="Arial Black"/>
                <a:ea typeface="Arial Black"/>
                <a:cs typeface="Arial Black"/>
                <a:sym typeface="Arial Black"/>
              </a:rPr>
              <a:t>I</a:t>
            </a:r>
            <a:endParaRPr sz="3300" b="0" i="0" u="none" strike="noStrike" cap="none" dirty="0">
              <a:solidFill>
                <a:schemeClr val="dk1"/>
              </a:solidFill>
              <a:latin typeface="Arial Black"/>
              <a:ea typeface="Arial Black"/>
              <a:cs typeface="Arial Black"/>
              <a:sym typeface="Arial Black"/>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1"/>
          <p:cNvSpPr txBox="1"/>
          <p:nvPr/>
        </p:nvSpPr>
        <p:spPr>
          <a:xfrm>
            <a:off x="-73479" y="204724"/>
            <a:ext cx="9405257" cy="598993"/>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Calibri"/>
              <a:buNone/>
            </a:pPr>
            <a:endParaRPr sz="3300" b="0" i="0" u="none" strike="noStrike" cap="none">
              <a:solidFill>
                <a:schemeClr val="dk1"/>
              </a:solidFill>
              <a:latin typeface="Arial Black"/>
              <a:ea typeface="Arial Black"/>
              <a:cs typeface="Arial Black"/>
              <a:sym typeface="Arial Black"/>
            </a:endParaRPr>
          </a:p>
        </p:txBody>
      </p:sp>
      <p:sp>
        <p:nvSpPr>
          <p:cNvPr id="372" name="Google Shape;372;p51"/>
          <p:cNvSpPr txBox="1"/>
          <p:nvPr/>
        </p:nvSpPr>
        <p:spPr>
          <a:xfrm>
            <a:off x="4025734" y="238217"/>
            <a:ext cx="4952753" cy="598993"/>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Font typeface="Arial Black"/>
              <a:buNone/>
            </a:pPr>
            <a:r>
              <a:rPr lang="en" sz="3300" b="0" i="0" u="none" strike="noStrike" cap="none">
                <a:solidFill>
                  <a:schemeClr val="dk1"/>
                </a:solidFill>
                <a:latin typeface="Arial Black"/>
                <a:ea typeface="Arial Black"/>
                <a:cs typeface="Arial Black"/>
                <a:sym typeface="Arial Black"/>
              </a:rPr>
              <a:t>Results</a:t>
            </a:r>
            <a:endParaRPr sz="3300" b="0" i="0" u="none" strike="noStrike" cap="none">
              <a:solidFill>
                <a:schemeClr val="dk1"/>
              </a:solidFill>
              <a:latin typeface="Arial Black"/>
              <a:ea typeface="Arial Black"/>
              <a:cs typeface="Arial Black"/>
              <a:sym typeface="Arial Black"/>
            </a:endParaRPr>
          </a:p>
        </p:txBody>
      </p:sp>
      <p:pic>
        <p:nvPicPr>
          <p:cNvPr id="373" name="Google Shape;373;p51"/>
          <p:cNvPicPr preferRelativeResize="0"/>
          <p:nvPr/>
        </p:nvPicPr>
        <p:blipFill rotWithShape="1">
          <a:blip r:embed="rId3">
            <a:alphaModFix/>
          </a:blip>
          <a:srcRect/>
          <a:stretch/>
        </p:blipFill>
        <p:spPr>
          <a:xfrm>
            <a:off x="2343150" y="1378744"/>
            <a:ext cx="4457700" cy="2386012"/>
          </a:xfrm>
          <a:prstGeom prst="rect">
            <a:avLst/>
          </a:prstGeom>
          <a:noFill/>
          <a:ln>
            <a:noFill/>
          </a:ln>
        </p:spPr>
      </p:pic>
      <p:sp>
        <p:nvSpPr>
          <p:cNvPr id="8" name="Google Shape;117;p21">
            <a:extLst>
              <a:ext uri="{FF2B5EF4-FFF2-40B4-BE49-F238E27FC236}">
                <a16:creationId xmlns:a16="http://schemas.microsoft.com/office/drawing/2014/main" id="{A70DD7A7-41DD-4117-A23C-C38C5585FB96}"/>
              </a:ext>
            </a:extLst>
          </p:cNvPr>
          <p:cNvSpPr txBox="1">
            <a:spLocks noGrp="1"/>
          </p:cNvSpPr>
          <p:nvPr>
            <p:ph type="title"/>
          </p:nvPr>
        </p:nvSpPr>
        <p:spPr>
          <a:xfrm>
            <a:off x="628650" y="238217"/>
            <a:ext cx="2556725" cy="598993"/>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Arial Black"/>
              <a:buNone/>
            </a:pPr>
            <a:r>
              <a:rPr lang="en" sz="3300" b="0" i="0" u="none" strike="noStrike" cap="none" dirty="0">
                <a:solidFill>
                  <a:schemeClr val="dk1"/>
                </a:solidFill>
                <a:latin typeface="Arial Black"/>
                <a:ea typeface="Arial Black"/>
                <a:cs typeface="Arial Black"/>
                <a:sym typeface="Arial Black"/>
              </a:rPr>
              <a:t>	AW</a:t>
            </a:r>
            <a:r>
              <a:rPr lang="en-US" sz="3300" b="0" i="0" u="none" strike="noStrike" cap="none" dirty="0">
                <a:solidFill>
                  <a:schemeClr val="dk1"/>
                </a:solidFill>
                <a:latin typeface="Arial Black"/>
                <a:ea typeface="Arial Black"/>
                <a:cs typeface="Arial Black"/>
                <a:sym typeface="Arial Black"/>
              </a:rPr>
              <a:t>A</a:t>
            </a:r>
            <a:r>
              <a:rPr lang="en" sz="3300" b="0" i="0" u="none" strike="noStrike" cap="none" dirty="0">
                <a:solidFill>
                  <a:schemeClr val="dk1"/>
                </a:solidFill>
                <a:latin typeface="Arial Black"/>
                <a:ea typeface="Arial Black"/>
                <a:cs typeface="Arial Black"/>
                <a:sym typeface="Arial Black"/>
              </a:rPr>
              <a:t>I</a:t>
            </a:r>
            <a:endParaRPr sz="3300" b="0" i="0" u="none" strike="noStrike" cap="none" dirty="0">
              <a:solidFill>
                <a:schemeClr val="dk1"/>
              </a:solidFill>
              <a:latin typeface="Arial Black"/>
              <a:ea typeface="Arial Black"/>
              <a:cs typeface="Arial Black"/>
              <a:sym typeface="Arial Black"/>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2"/>
          <p:cNvSpPr txBox="1"/>
          <p:nvPr/>
        </p:nvSpPr>
        <p:spPr>
          <a:xfrm>
            <a:off x="-73479" y="204724"/>
            <a:ext cx="9405257" cy="598993"/>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Calibri"/>
              <a:buNone/>
            </a:pPr>
            <a:endParaRPr sz="3300" b="0" i="0" u="none" strike="noStrike" cap="none">
              <a:solidFill>
                <a:schemeClr val="dk1"/>
              </a:solidFill>
              <a:latin typeface="Arial Black"/>
              <a:ea typeface="Arial Black"/>
              <a:cs typeface="Arial Black"/>
              <a:sym typeface="Arial Black"/>
            </a:endParaRPr>
          </a:p>
        </p:txBody>
      </p:sp>
      <p:sp>
        <p:nvSpPr>
          <p:cNvPr id="380" name="Google Shape;380;p52"/>
          <p:cNvSpPr txBox="1"/>
          <p:nvPr/>
        </p:nvSpPr>
        <p:spPr>
          <a:xfrm>
            <a:off x="4025734" y="238217"/>
            <a:ext cx="4952753" cy="598993"/>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Font typeface="Arial Black"/>
              <a:buNone/>
            </a:pPr>
            <a:r>
              <a:rPr lang="en" sz="3300" b="0" i="0" u="none" strike="noStrike" cap="none">
                <a:solidFill>
                  <a:schemeClr val="dk1"/>
                </a:solidFill>
                <a:latin typeface="Arial Black"/>
                <a:ea typeface="Arial Black"/>
                <a:cs typeface="Arial Black"/>
                <a:sym typeface="Arial Black"/>
              </a:rPr>
              <a:t>Results</a:t>
            </a:r>
            <a:endParaRPr sz="3300" b="0" i="0" u="none" strike="noStrike" cap="none">
              <a:solidFill>
                <a:schemeClr val="dk1"/>
              </a:solidFill>
              <a:latin typeface="Arial Black"/>
              <a:ea typeface="Arial Black"/>
              <a:cs typeface="Arial Black"/>
              <a:sym typeface="Arial Black"/>
            </a:endParaRPr>
          </a:p>
        </p:txBody>
      </p:sp>
      <p:sp>
        <p:nvSpPr>
          <p:cNvPr id="381" name="Google Shape;381;p52"/>
          <p:cNvSpPr txBox="1"/>
          <p:nvPr/>
        </p:nvSpPr>
        <p:spPr>
          <a:xfrm>
            <a:off x="1706980" y="1660951"/>
            <a:ext cx="5844339" cy="2174114"/>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Font typeface="Arial Black"/>
              <a:buNone/>
            </a:pPr>
            <a:r>
              <a:rPr lang="en" sz="5600" b="0" i="0" u="none" strike="noStrike" cap="none">
                <a:solidFill>
                  <a:schemeClr val="dk1"/>
                </a:solidFill>
                <a:latin typeface="Arial Black"/>
                <a:ea typeface="Arial Black"/>
                <a:cs typeface="Arial Black"/>
                <a:sym typeface="Arial Black"/>
              </a:rPr>
              <a:t>Not so good case…</a:t>
            </a:r>
            <a:endParaRPr sz="5600" b="0" i="0" u="none" strike="noStrike" cap="none">
              <a:solidFill>
                <a:schemeClr val="dk1"/>
              </a:solidFill>
              <a:latin typeface="Arial Black"/>
              <a:ea typeface="Arial Black"/>
              <a:cs typeface="Arial Black"/>
              <a:sym typeface="Arial Black"/>
            </a:endParaRPr>
          </a:p>
        </p:txBody>
      </p:sp>
      <p:sp>
        <p:nvSpPr>
          <p:cNvPr id="8" name="Google Shape;117;p21">
            <a:extLst>
              <a:ext uri="{FF2B5EF4-FFF2-40B4-BE49-F238E27FC236}">
                <a16:creationId xmlns:a16="http://schemas.microsoft.com/office/drawing/2014/main" id="{2A0C2EBB-713D-42FB-BBD0-8E3B618C3242}"/>
              </a:ext>
            </a:extLst>
          </p:cNvPr>
          <p:cNvSpPr txBox="1">
            <a:spLocks noGrp="1"/>
          </p:cNvSpPr>
          <p:nvPr>
            <p:ph type="title"/>
          </p:nvPr>
        </p:nvSpPr>
        <p:spPr>
          <a:xfrm>
            <a:off x="628650" y="238217"/>
            <a:ext cx="2556725" cy="598993"/>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Arial Black"/>
              <a:buNone/>
            </a:pPr>
            <a:r>
              <a:rPr lang="en" sz="3300" b="0" i="0" u="none" strike="noStrike" cap="none" dirty="0">
                <a:solidFill>
                  <a:schemeClr val="dk1"/>
                </a:solidFill>
                <a:latin typeface="Arial Black"/>
                <a:ea typeface="Arial Black"/>
                <a:cs typeface="Arial Black"/>
                <a:sym typeface="Arial Black"/>
              </a:rPr>
              <a:t>	AW</a:t>
            </a:r>
            <a:r>
              <a:rPr lang="en-US" sz="3300" b="0" i="0" u="none" strike="noStrike" cap="none" dirty="0">
                <a:solidFill>
                  <a:schemeClr val="dk1"/>
                </a:solidFill>
                <a:latin typeface="Arial Black"/>
                <a:ea typeface="Arial Black"/>
                <a:cs typeface="Arial Black"/>
                <a:sym typeface="Arial Black"/>
              </a:rPr>
              <a:t>A</a:t>
            </a:r>
            <a:r>
              <a:rPr lang="en" sz="3300" b="0" i="0" u="none" strike="noStrike" cap="none" dirty="0">
                <a:solidFill>
                  <a:schemeClr val="dk1"/>
                </a:solidFill>
                <a:latin typeface="Arial Black"/>
                <a:ea typeface="Arial Black"/>
                <a:cs typeface="Arial Black"/>
                <a:sym typeface="Arial Black"/>
              </a:rPr>
              <a:t>I</a:t>
            </a:r>
            <a:endParaRPr sz="3300" b="0" i="0" u="none" strike="noStrike" cap="none" dirty="0">
              <a:solidFill>
                <a:schemeClr val="dk1"/>
              </a:solidFill>
              <a:latin typeface="Arial Black"/>
              <a:ea typeface="Arial Black"/>
              <a:cs typeface="Arial Black"/>
              <a:sym typeface="Arial Black"/>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3"/>
          <p:cNvSpPr txBox="1"/>
          <p:nvPr/>
        </p:nvSpPr>
        <p:spPr>
          <a:xfrm>
            <a:off x="-73479" y="204724"/>
            <a:ext cx="9405257" cy="598993"/>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Calibri"/>
              <a:buNone/>
            </a:pPr>
            <a:endParaRPr sz="3300" b="0" i="0" u="none" strike="noStrike" cap="none">
              <a:solidFill>
                <a:schemeClr val="dk1"/>
              </a:solidFill>
              <a:latin typeface="Arial Black"/>
              <a:ea typeface="Arial Black"/>
              <a:cs typeface="Arial Black"/>
              <a:sym typeface="Arial Black"/>
            </a:endParaRPr>
          </a:p>
        </p:txBody>
      </p:sp>
      <p:sp>
        <p:nvSpPr>
          <p:cNvPr id="388" name="Google Shape;388;p53"/>
          <p:cNvSpPr txBox="1"/>
          <p:nvPr/>
        </p:nvSpPr>
        <p:spPr>
          <a:xfrm>
            <a:off x="4025734" y="238217"/>
            <a:ext cx="4952753" cy="598993"/>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Font typeface="Arial Black"/>
              <a:buNone/>
            </a:pPr>
            <a:r>
              <a:rPr lang="en" sz="3300" b="0" i="0" u="none" strike="noStrike" cap="none">
                <a:solidFill>
                  <a:schemeClr val="dk1"/>
                </a:solidFill>
                <a:latin typeface="Arial Black"/>
                <a:ea typeface="Arial Black"/>
                <a:cs typeface="Arial Black"/>
                <a:sym typeface="Arial Black"/>
              </a:rPr>
              <a:t>Results</a:t>
            </a:r>
            <a:endParaRPr sz="3300" b="0" i="0" u="none" strike="noStrike" cap="none">
              <a:solidFill>
                <a:schemeClr val="dk1"/>
              </a:solidFill>
              <a:latin typeface="Arial Black"/>
              <a:ea typeface="Arial Black"/>
              <a:cs typeface="Arial Black"/>
              <a:sym typeface="Arial Black"/>
            </a:endParaRPr>
          </a:p>
        </p:txBody>
      </p:sp>
      <p:pic>
        <p:nvPicPr>
          <p:cNvPr id="389" name="Google Shape;389;p53"/>
          <p:cNvPicPr preferRelativeResize="0"/>
          <p:nvPr/>
        </p:nvPicPr>
        <p:blipFill rotWithShape="1">
          <a:blip r:embed="rId3">
            <a:alphaModFix/>
          </a:blip>
          <a:srcRect/>
          <a:stretch/>
        </p:blipFill>
        <p:spPr>
          <a:xfrm>
            <a:off x="2035969" y="1164431"/>
            <a:ext cx="5072063" cy="2814638"/>
          </a:xfrm>
          <a:prstGeom prst="rect">
            <a:avLst/>
          </a:prstGeom>
          <a:noFill/>
          <a:ln>
            <a:noFill/>
          </a:ln>
        </p:spPr>
      </p:pic>
      <p:sp>
        <p:nvSpPr>
          <p:cNvPr id="8" name="Google Shape;117;p21">
            <a:extLst>
              <a:ext uri="{FF2B5EF4-FFF2-40B4-BE49-F238E27FC236}">
                <a16:creationId xmlns:a16="http://schemas.microsoft.com/office/drawing/2014/main" id="{14C14CC3-690A-45E0-BF71-3CA16E2EF3C7}"/>
              </a:ext>
            </a:extLst>
          </p:cNvPr>
          <p:cNvSpPr txBox="1">
            <a:spLocks noGrp="1"/>
          </p:cNvSpPr>
          <p:nvPr>
            <p:ph type="title"/>
          </p:nvPr>
        </p:nvSpPr>
        <p:spPr>
          <a:xfrm>
            <a:off x="628650" y="238217"/>
            <a:ext cx="2556725" cy="598993"/>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Arial Black"/>
              <a:buNone/>
            </a:pPr>
            <a:r>
              <a:rPr lang="en" sz="3300" b="0" i="0" u="none" strike="noStrike" cap="none" dirty="0">
                <a:solidFill>
                  <a:schemeClr val="dk1"/>
                </a:solidFill>
                <a:latin typeface="Arial Black"/>
                <a:ea typeface="Arial Black"/>
                <a:cs typeface="Arial Black"/>
                <a:sym typeface="Arial Black"/>
              </a:rPr>
              <a:t>	AW</a:t>
            </a:r>
            <a:r>
              <a:rPr lang="en-US" sz="3300" b="0" i="0" u="none" strike="noStrike" cap="none" dirty="0">
                <a:solidFill>
                  <a:schemeClr val="dk1"/>
                </a:solidFill>
                <a:latin typeface="Arial Black"/>
                <a:ea typeface="Arial Black"/>
                <a:cs typeface="Arial Black"/>
                <a:sym typeface="Arial Black"/>
              </a:rPr>
              <a:t>A</a:t>
            </a:r>
            <a:r>
              <a:rPr lang="en" sz="3300" b="0" i="0" u="none" strike="noStrike" cap="none" dirty="0">
                <a:solidFill>
                  <a:schemeClr val="dk1"/>
                </a:solidFill>
                <a:latin typeface="Arial Black"/>
                <a:ea typeface="Arial Black"/>
                <a:cs typeface="Arial Black"/>
                <a:sym typeface="Arial Black"/>
              </a:rPr>
              <a:t>I</a:t>
            </a:r>
            <a:endParaRPr sz="3300" b="0" i="0" u="none" strike="noStrike" cap="none" dirty="0">
              <a:solidFill>
                <a:schemeClr val="dk1"/>
              </a:solidFill>
              <a:latin typeface="Arial Black"/>
              <a:ea typeface="Arial Black"/>
              <a:cs typeface="Arial Black"/>
              <a:sym typeface="Arial Black"/>
            </a:endParaRPr>
          </a:p>
        </p:txBody>
      </p:sp>
      <p:sp>
        <p:nvSpPr>
          <p:cNvPr id="4" name="TextBox 3">
            <a:extLst>
              <a:ext uri="{FF2B5EF4-FFF2-40B4-BE49-F238E27FC236}">
                <a16:creationId xmlns:a16="http://schemas.microsoft.com/office/drawing/2014/main" id="{8ECACAB5-165F-4AFF-ADB1-AEA574C3057F}"/>
              </a:ext>
            </a:extLst>
          </p:cNvPr>
          <p:cNvSpPr txBox="1"/>
          <p:nvPr/>
        </p:nvSpPr>
        <p:spPr>
          <a:xfrm>
            <a:off x="7267978" y="1771531"/>
            <a:ext cx="1498242" cy="1600438"/>
          </a:xfrm>
          <a:prstGeom prst="rect">
            <a:avLst/>
          </a:prstGeom>
          <a:noFill/>
        </p:spPr>
        <p:txBody>
          <a:bodyPr wrap="square" rtlCol="0">
            <a:spAutoFit/>
          </a:bodyPr>
          <a:lstStyle/>
          <a:p>
            <a:r>
              <a:rPr lang="en-US" dirty="0"/>
              <a:t>(The map extends to the right, with a lot of enemy forces. Things are not looking good for the red team…)</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p:nvPr/>
        </p:nvSpPr>
        <p:spPr>
          <a:xfrm>
            <a:off x="-73479" y="204724"/>
            <a:ext cx="9405257" cy="598993"/>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Calibri"/>
              <a:buNone/>
            </a:pPr>
            <a:endParaRPr sz="3300" b="0" i="0" u="none" strike="noStrike" cap="none">
              <a:solidFill>
                <a:schemeClr val="dk1"/>
              </a:solidFill>
              <a:latin typeface="Arial Black"/>
              <a:ea typeface="Arial Black"/>
              <a:cs typeface="Arial Black"/>
              <a:sym typeface="Arial Black"/>
            </a:endParaRPr>
          </a:p>
        </p:txBody>
      </p:sp>
      <p:sp>
        <p:nvSpPr>
          <p:cNvPr id="396" name="Google Shape;396;p54"/>
          <p:cNvSpPr txBox="1">
            <a:spLocks noGrp="1"/>
          </p:cNvSpPr>
          <p:nvPr>
            <p:ph type="body" idx="1"/>
          </p:nvPr>
        </p:nvSpPr>
        <p:spPr>
          <a:xfrm>
            <a:off x="628650" y="1369219"/>
            <a:ext cx="8115300" cy="3263503"/>
          </a:xfrm>
          <a:prstGeom prst="rect">
            <a:avLst/>
          </a:prstGeom>
          <a:noFill/>
          <a:ln>
            <a:noFill/>
          </a:ln>
        </p:spPr>
        <p:txBody>
          <a:bodyPr spcFirstLastPara="1" wrap="square" lIns="68575" tIns="34275" rIns="68575" bIns="34275" anchor="t" anchorCtr="0">
            <a:noAutofit/>
          </a:bodyPr>
          <a:lstStyle/>
          <a:p>
            <a:pPr marL="177800" marR="0" lvl="0" indent="-171450" algn="l" rtl="0">
              <a:lnSpc>
                <a:spcPct val="90000"/>
              </a:lnSpc>
              <a:spcBef>
                <a:spcPts val="0"/>
              </a:spcBef>
              <a:spcAft>
                <a:spcPts val="0"/>
              </a:spcAft>
              <a:buClr>
                <a:schemeClr val="dk1"/>
              </a:buClr>
              <a:buSzPts val="2100"/>
              <a:buFont typeface="Arial"/>
              <a:buChar char="•"/>
            </a:pPr>
            <a:r>
              <a:rPr lang="en" sz="2100" b="0" i="0" u="none" strike="noStrike" cap="none">
                <a:solidFill>
                  <a:schemeClr val="dk1"/>
                </a:solidFill>
                <a:latin typeface="Arial Black"/>
                <a:ea typeface="Arial Black"/>
                <a:cs typeface="Arial Black"/>
                <a:sym typeface="Arial Black"/>
              </a:rPr>
              <a:t>Main points to consider</a:t>
            </a:r>
            <a:endParaRPr sz="1100"/>
          </a:p>
          <a:p>
            <a:pPr marL="520700" marR="0" lvl="1" indent="-177800" algn="l" rtl="0">
              <a:lnSpc>
                <a:spcPct val="90000"/>
              </a:lnSpc>
              <a:spcBef>
                <a:spcPts val="400"/>
              </a:spcBef>
              <a:spcAft>
                <a:spcPts val="0"/>
              </a:spcAft>
              <a:buClr>
                <a:schemeClr val="dk1"/>
              </a:buClr>
              <a:buSzPts val="1800"/>
              <a:buFont typeface="Arial"/>
              <a:buChar char="•"/>
            </a:pPr>
            <a:r>
              <a:rPr lang="en" sz="1800" b="0" i="0" u="none" strike="noStrike" cap="none">
                <a:solidFill>
                  <a:schemeClr val="dk1"/>
                </a:solidFill>
                <a:latin typeface="Arial Black"/>
                <a:ea typeface="Arial Black"/>
                <a:cs typeface="Arial Black"/>
                <a:sym typeface="Arial Black"/>
              </a:rPr>
              <a:t>Scanner does its job, but could be faster</a:t>
            </a:r>
            <a:endParaRPr sz="1100"/>
          </a:p>
          <a:p>
            <a:pPr marL="520700" marR="0" lvl="1" indent="-177800" algn="l" rtl="0">
              <a:lnSpc>
                <a:spcPct val="90000"/>
              </a:lnSpc>
              <a:spcBef>
                <a:spcPts val="400"/>
              </a:spcBef>
              <a:spcAft>
                <a:spcPts val="0"/>
              </a:spcAft>
              <a:buClr>
                <a:schemeClr val="dk1"/>
              </a:buClr>
              <a:buSzPts val="1800"/>
              <a:buFont typeface="Arial"/>
              <a:buChar char="•"/>
            </a:pPr>
            <a:r>
              <a:rPr lang="en" sz="1800" b="0" i="0" u="none" strike="noStrike" cap="none">
                <a:solidFill>
                  <a:schemeClr val="dk1"/>
                </a:solidFill>
                <a:latin typeface="Arial Black"/>
                <a:ea typeface="Arial Black"/>
                <a:cs typeface="Arial Black"/>
                <a:sym typeface="Arial Black"/>
              </a:rPr>
              <a:t>Movement formula works well during:</a:t>
            </a:r>
            <a:endParaRPr sz="1100"/>
          </a:p>
          <a:p>
            <a:pPr marL="1028700" marR="0" lvl="2" indent="-336550" algn="l" rtl="0">
              <a:lnSpc>
                <a:spcPct val="90000"/>
              </a:lnSpc>
              <a:spcBef>
                <a:spcPts val="400"/>
              </a:spcBef>
              <a:spcAft>
                <a:spcPts val="0"/>
              </a:spcAft>
              <a:buClr>
                <a:schemeClr val="dk1"/>
              </a:buClr>
              <a:buSzPts val="1500"/>
              <a:buFont typeface="Calibri"/>
              <a:buAutoNum type="alphaLcParenR"/>
            </a:pPr>
            <a:r>
              <a:rPr lang="en" sz="1500" b="0" i="0" u="none" strike="noStrike" cap="none">
                <a:solidFill>
                  <a:schemeClr val="dk1"/>
                </a:solidFill>
                <a:latin typeface="Arial Black"/>
                <a:ea typeface="Arial Black"/>
                <a:cs typeface="Arial Black"/>
                <a:sym typeface="Arial Black"/>
              </a:rPr>
              <a:t>Small maps</a:t>
            </a:r>
            <a:endParaRPr sz="1100"/>
          </a:p>
          <a:p>
            <a:pPr marL="1028700" marR="0" lvl="2" indent="-336550" algn="l" rtl="0">
              <a:lnSpc>
                <a:spcPct val="90000"/>
              </a:lnSpc>
              <a:spcBef>
                <a:spcPts val="400"/>
              </a:spcBef>
              <a:spcAft>
                <a:spcPts val="0"/>
              </a:spcAft>
              <a:buClr>
                <a:schemeClr val="dk1"/>
              </a:buClr>
              <a:buSzPts val="1500"/>
              <a:buFont typeface="Calibri"/>
              <a:buAutoNum type="alphaLcParenR"/>
            </a:pPr>
            <a:r>
              <a:rPr lang="en" sz="1500" b="0" i="0" u="none" strike="noStrike" cap="none">
                <a:solidFill>
                  <a:schemeClr val="dk1"/>
                </a:solidFill>
                <a:latin typeface="Arial Black"/>
                <a:ea typeface="Arial Black"/>
                <a:cs typeface="Arial Black"/>
                <a:sym typeface="Arial Black"/>
              </a:rPr>
              <a:t>Force-on-force battles (can’t build more units)</a:t>
            </a:r>
            <a:endParaRPr sz="1100"/>
          </a:p>
          <a:p>
            <a:pPr marL="863600" marR="0" lvl="2" indent="-171450" algn="l" rtl="0">
              <a:lnSpc>
                <a:spcPct val="90000"/>
              </a:lnSpc>
              <a:spcBef>
                <a:spcPts val="400"/>
              </a:spcBef>
              <a:spcAft>
                <a:spcPts val="0"/>
              </a:spcAft>
              <a:buClr>
                <a:schemeClr val="dk1"/>
              </a:buClr>
              <a:buSzPts val="1500"/>
              <a:buFont typeface="Arial"/>
              <a:buChar char="•"/>
            </a:pPr>
            <a:r>
              <a:rPr lang="en" sz="1500" b="0" i="0" u="none" strike="noStrike" cap="none">
                <a:solidFill>
                  <a:schemeClr val="dk1"/>
                </a:solidFill>
                <a:latin typeface="Arial Black"/>
                <a:ea typeface="Arial Black"/>
                <a:cs typeface="Arial Black"/>
                <a:sym typeface="Arial Black"/>
              </a:rPr>
              <a:t>Fails in larger maps</a:t>
            </a:r>
            <a:endParaRPr sz="1100"/>
          </a:p>
          <a:p>
            <a:pPr marL="520700" marR="0" lvl="1" indent="-177800" algn="l" rtl="0">
              <a:lnSpc>
                <a:spcPct val="90000"/>
              </a:lnSpc>
              <a:spcBef>
                <a:spcPts val="400"/>
              </a:spcBef>
              <a:spcAft>
                <a:spcPts val="0"/>
              </a:spcAft>
              <a:buClr>
                <a:schemeClr val="dk1"/>
              </a:buClr>
              <a:buSzPts val="1800"/>
              <a:buFont typeface="Arial"/>
              <a:buChar char="•"/>
            </a:pPr>
            <a:r>
              <a:rPr lang="en" sz="1800" b="0" i="0" u="none" strike="noStrike" cap="none">
                <a:solidFill>
                  <a:schemeClr val="dk1"/>
                </a:solidFill>
                <a:latin typeface="Arial Black"/>
                <a:ea typeface="Arial Black"/>
                <a:cs typeface="Arial Black"/>
                <a:sym typeface="Arial Black"/>
              </a:rPr>
              <a:t>Building units is done very shortsightedly</a:t>
            </a:r>
            <a:endParaRPr sz="1800" b="0" i="0" u="none" strike="noStrike" cap="none">
              <a:solidFill>
                <a:schemeClr val="dk1"/>
              </a:solidFill>
              <a:latin typeface="Arial Black"/>
              <a:ea typeface="Arial Black"/>
              <a:cs typeface="Arial Black"/>
              <a:sym typeface="Arial Black"/>
            </a:endParaRPr>
          </a:p>
        </p:txBody>
      </p:sp>
      <p:sp>
        <p:nvSpPr>
          <p:cNvPr id="397" name="Google Shape;397;p54"/>
          <p:cNvSpPr txBox="1"/>
          <p:nvPr/>
        </p:nvSpPr>
        <p:spPr>
          <a:xfrm>
            <a:off x="4025734" y="238217"/>
            <a:ext cx="4952753" cy="598993"/>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Font typeface="Arial Black"/>
              <a:buNone/>
            </a:pPr>
            <a:r>
              <a:rPr lang="en" sz="3300" b="0" i="0" u="none" strike="noStrike" cap="none">
                <a:solidFill>
                  <a:schemeClr val="dk1"/>
                </a:solidFill>
                <a:latin typeface="Arial Black"/>
                <a:ea typeface="Arial Black"/>
                <a:cs typeface="Arial Black"/>
                <a:sym typeface="Arial Black"/>
              </a:rPr>
              <a:t>Results</a:t>
            </a:r>
            <a:endParaRPr sz="3300" b="0" i="0" u="none" strike="noStrike" cap="none">
              <a:solidFill>
                <a:schemeClr val="dk1"/>
              </a:solidFill>
              <a:latin typeface="Arial Black"/>
              <a:ea typeface="Arial Black"/>
              <a:cs typeface="Arial Black"/>
              <a:sym typeface="Arial Black"/>
            </a:endParaRPr>
          </a:p>
        </p:txBody>
      </p:sp>
      <p:sp>
        <p:nvSpPr>
          <p:cNvPr id="8" name="Google Shape;117;p21">
            <a:extLst>
              <a:ext uri="{FF2B5EF4-FFF2-40B4-BE49-F238E27FC236}">
                <a16:creationId xmlns:a16="http://schemas.microsoft.com/office/drawing/2014/main" id="{6A3CBC93-13BD-4B25-86BD-AA9228880B4D}"/>
              </a:ext>
            </a:extLst>
          </p:cNvPr>
          <p:cNvSpPr txBox="1">
            <a:spLocks noGrp="1"/>
          </p:cNvSpPr>
          <p:nvPr>
            <p:ph type="title"/>
          </p:nvPr>
        </p:nvSpPr>
        <p:spPr>
          <a:xfrm>
            <a:off x="628650" y="238217"/>
            <a:ext cx="2556725" cy="598993"/>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Arial Black"/>
              <a:buNone/>
            </a:pPr>
            <a:r>
              <a:rPr lang="en" sz="3300" b="0" i="0" u="none" strike="noStrike" cap="none" dirty="0">
                <a:solidFill>
                  <a:schemeClr val="dk1"/>
                </a:solidFill>
                <a:latin typeface="Arial Black"/>
                <a:ea typeface="Arial Black"/>
                <a:cs typeface="Arial Black"/>
                <a:sym typeface="Arial Black"/>
              </a:rPr>
              <a:t>	AW</a:t>
            </a:r>
            <a:r>
              <a:rPr lang="en-US" sz="3300" b="0" i="0" u="none" strike="noStrike" cap="none" dirty="0">
                <a:solidFill>
                  <a:schemeClr val="dk1"/>
                </a:solidFill>
                <a:latin typeface="Arial Black"/>
                <a:ea typeface="Arial Black"/>
                <a:cs typeface="Arial Black"/>
                <a:sym typeface="Arial Black"/>
              </a:rPr>
              <a:t>A</a:t>
            </a:r>
            <a:r>
              <a:rPr lang="en" sz="3300" b="0" i="0" u="none" strike="noStrike" cap="none" dirty="0">
                <a:solidFill>
                  <a:schemeClr val="dk1"/>
                </a:solidFill>
                <a:latin typeface="Arial Black"/>
                <a:ea typeface="Arial Black"/>
                <a:cs typeface="Arial Black"/>
                <a:sym typeface="Arial Black"/>
              </a:rPr>
              <a:t>I</a:t>
            </a:r>
            <a:endParaRPr sz="3300" b="0" i="0" u="none" strike="noStrike" cap="none" dirty="0">
              <a:solidFill>
                <a:schemeClr val="dk1"/>
              </a:solidFill>
              <a:latin typeface="Arial Black"/>
              <a:ea typeface="Arial Black"/>
              <a:cs typeface="Arial Black"/>
              <a:sym typeface="Arial Black"/>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5"/>
          <p:cNvSpPr txBox="1"/>
          <p:nvPr/>
        </p:nvSpPr>
        <p:spPr>
          <a:xfrm>
            <a:off x="-73479" y="204724"/>
            <a:ext cx="9405257" cy="598993"/>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Calibri"/>
              <a:buNone/>
            </a:pPr>
            <a:endParaRPr sz="3300" b="0" i="0" u="none" strike="noStrike" cap="none">
              <a:solidFill>
                <a:schemeClr val="dk1"/>
              </a:solidFill>
              <a:latin typeface="Arial Black"/>
              <a:ea typeface="Arial Black"/>
              <a:cs typeface="Arial Black"/>
              <a:sym typeface="Arial Black"/>
            </a:endParaRPr>
          </a:p>
        </p:txBody>
      </p:sp>
      <p:sp>
        <p:nvSpPr>
          <p:cNvPr id="404" name="Google Shape;404;p55"/>
          <p:cNvSpPr txBox="1">
            <a:spLocks noGrp="1"/>
          </p:cNvSpPr>
          <p:nvPr>
            <p:ph type="body" idx="1"/>
          </p:nvPr>
        </p:nvSpPr>
        <p:spPr>
          <a:xfrm>
            <a:off x="628649" y="1369219"/>
            <a:ext cx="8061158" cy="3263503"/>
          </a:xfrm>
          <a:prstGeom prst="rect">
            <a:avLst/>
          </a:prstGeom>
          <a:noFill/>
          <a:ln>
            <a:noFill/>
          </a:ln>
        </p:spPr>
        <p:txBody>
          <a:bodyPr spcFirstLastPara="1" wrap="square" lIns="68575" tIns="34275" rIns="68575" bIns="34275" anchor="t" anchorCtr="0">
            <a:noAutofit/>
          </a:bodyPr>
          <a:lstStyle/>
          <a:p>
            <a:pPr marL="177800" marR="0" lvl="0" indent="-171450" algn="l" rtl="0">
              <a:lnSpc>
                <a:spcPct val="90000"/>
              </a:lnSpc>
              <a:spcBef>
                <a:spcPts val="0"/>
              </a:spcBef>
              <a:spcAft>
                <a:spcPts val="0"/>
              </a:spcAft>
              <a:buClr>
                <a:schemeClr val="dk1"/>
              </a:buClr>
              <a:buSzPts val="2100"/>
              <a:buFont typeface="Arial"/>
              <a:buChar char="•"/>
            </a:pPr>
            <a:r>
              <a:rPr lang="en" sz="2100" b="0" i="0" u="none" strike="noStrike" cap="none">
                <a:solidFill>
                  <a:schemeClr val="dk1"/>
                </a:solidFill>
                <a:latin typeface="Arial Black"/>
                <a:ea typeface="Arial Black"/>
                <a:cs typeface="Arial Black"/>
                <a:sym typeface="Arial Black"/>
              </a:rPr>
              <a:t>Planning</a:t>
            </a:r>
            <a:endParaRPr sz="1100"/>
          </a:p>
          <a:p>
            <a:pPr marL="520700" marR="0" lvl="1" indent="-177800" algn="l" rtl="0">
              <a:lnSpc>
                <a:spcPct val="90000"/>
              </a:lnSpc>
              <a:spcBef>
                <a:spcPts val="400"/>
              </a:spcBef>
              <a:spcAft>
                <a:spcPts val="0"/>
              </a:spcAft>
              <a:buClr>
                <a:schemeClr val="dk1"/>
              </a:buClr>
              <a:buSzPts val="1800"/>
              <a:buFont typeface="Arial"/>
              <a:buChar char="•"/>
            </a:pPr>
            <a:r>
              <a:rPr lang="en" sz="1800" b="0" i="0" u="none" strike="noStrike" cap="none">
                <a:solidFill>
                  <a:schemeClr val="dk1"/>
                </a:solidFill>
                <a:latin typeface="Arial Black"/>
                <a:ea typeface="Arial Black"/>
                <a:cs typeface="Arial Black"/>
                <a:sym typeface="Arial Black"/>
              </a:rPr>
              <a:t>Move in relation to a goal</a:t>
            </a:r>
            <a:endParaRPr sz="1100"/>
          </a:p>
          <a:p>
            <a:pPr marL="520700" marR="0" lvl="1" indent="-177800" algn="l" rtl="0">
              <a:lnSpc>
                <a:spcPct val="90000"/>
              </a:lnSpc>
              <a:spcBef>
                <a:spcPts val="400"/>
              </a:spcBef>
              <a:spcAft>
                <a:spcPts val="0"/>
              </a:spcAft>
              <a:buClr>
                <a:schemeClr val="dk1"/>
              </a:buClr>
              <a:buSzPts val="1800"/>
              <a:buFont typeface="Arial"/>
              <a:buChar char="•"/>
            </a:pPr>
            <a:r>
              <a:rPr lang="en" sz="1800" b="0" i="0" u="none" strike="noStrike" cap="none">
                <a:solidFill>
                  <a:schemeClr val="dk1"/>
                </a:solidFill>
                <a:latin typeface="Arial Black"/>
                <a:ea typeface="Arial Black"/>
                <a:cs typeface="Arial Black"/>
                <a:sym typeface="Arial Black"/>
              </a:rPr>
              <a:t>Changing sub-plans</a:t>
            </a:r>
            <a:endParaRPr sz="1100"/>
          </a:p>
          <a:p>
            <a:pPr marL="520700" marR="0" lvl="1" indent="-177800" algn="l" rtl="0">
              <a:lnSpc>
                <a:spcPct val="90000"/>
              </a:lnSpc>
              <a:spcBef>
                <a:spcPts val="400"/>
              </a:spcBef>
              <a:spcAft>
                <a:spcPts val="0"/>
              </a:spcAft>
              <a:buClr>
                <a:schemeClr val="dk1"/>
              </a:buClr>
              <a:buSzPts val="1800"/>
              <a:buFont typeface="Arial"/>
              <a:buChar char="•"/>
            </a:pPr>
            <a:r>
              <a:rPr lang="en" sz="1800" b="0" i="0" u="none" strike="noStrike" cap="none">
                <a:solidFill>
                  <a:schemeClr val="dk1"/>
                </a:solidFill>
                <a:latin typeface="Arial Black"/>
                <a:ea typeface="Arial Black"/>
                <a:cs typeface="Arial Black"/>
                <a:sym typeface="Arial Black"/>
              </a:rPr>
              <a:t>Build units based on predicted needs</a:t>
            </a:r>
            <a:endParaRPr sz="1100"/>
          </a:p>
          <a:p>
            <a:pPr marL="177800" marR="0" lvl="0" indent="-171450" algn="l" rtl="0">
              <a:lnSpc>
                <a:spcPct val="90000"/>
              </a:lnSpc>
              <a:spcBef>
                <a:spcPts val="800"/>
              </a:spcBef>
              <a:spcAft>
                <a:spcPts val="0"/>
              </a:spcAft>
              <a:buClr>
                <a:schemeClr val="dk1"/>
              </a:buClr>
              <a:buSzPts val="2100"/>
              <a:buFont typeface="Arial"/>
              <a:buChar char="•"/>
            </a:pPr>
            <a:r>
              <a:rPr lang="en" sz="2100" b="0" i="0" u="none" strike="noStrike" cap="none">
                <a:solidFill>
                  <a:schemeClr val="dk1"/>
                </a:solidFill>
                <a:latin typeface="Arial Black"/>
                <a:ea typeface="Arial Black"/>
                <a:cs typeface="Arial Black"/>
                <a:sym typeface="Arial Black"/>
              </a:rPr>
              <a:t>Meta Map</a:t>
            </a:r>
            <a:endParaRPr sz="1100"/>
          </a:p>
          <a:p>
            <a:pPr marL="520700" marR="0" lvl="1" indent="-177800" algn="l" rtl="0">
              <a:lnSpc>
                <a:spcPct val="90000"/>
              </a:lnSpc>
              <a:spcBef>
                <a:spcPts val="400"/>
              </a:spcBef>
              <a:spcAft>
                <a:spcPts val="0"/>
              </a:spcAft>
              <a:buClr>
                <a:schemeClr val="dk1"/>
              </a:buClr>
              <a:buSzPts val="1800"/>
              <a:buFont typeface="Arial"/>
              <a:buChar char="•"/>
            </a:pPr>
            <a:r>
              <a:rPr lang="en" sz="1800" b="0" i="0" u="none" strike="noStrike" cap="none">
                <a:solidFill>
                  <a:schemeClr val="dk1"/>
                </a:solidFill>
                <a:latin typeface="Arial Black"/>
                <a:ea typeface="Arial Black"/>
                <a:cs typeface="Arial Black"/>
                <a:sym typeface="Arial Black"/>
              </a:rPr>
              <a:t>Parallel to game state, but simplified version of the map</a:t>
            </a:r>
            <a:endParaRPr sz="1100"/>
          </a:p>
          <a:p>
            <a:pPr marL="520700" marR="0" lvl="1" indent="-177800" algn="l" rtl="0">
              <a:lnSpc>
                <a:spcPct val="90000"/>
              </a:lnSpc>
              <a:spcBef>
                <a:spcPts val="400"/>
              </a:spcBef>
              <a:spcAft>
                <a:spcPts val="0"/>
              </a:spcAft>
              <a:buClr>
                <a:schemeClr val="dk1"/>
              </a:buClr>
              <a:buSzPts val="1800"/>
              <a:buFont typeface="Arial"/>
              <a:buChar char="•"/>
            </a:pPr>
            <a:r>
              <a:rPr lang="en" sz="1800" b="0" i="0" u="none" strike="noStrike" cap="none">
                <a:solidFill>
                  <a:schemeClr val="dk1"/>
                </a:solidFill>
                <a:latin typeface="Arial Black"/>
                <a:ea typeface="Arial Black"/>
                <a:cs typeface="Arial Black"/>
                <a:sym typeface="Arial Black"/>
              </a:rPr>
              <a:t>Lowers the branching factor of the game state</a:t>
            </a:r>
            <a:endParaRPr sz="1100"/>
          </a:p>
          <a:p>
            <a:pPr marL="863600" marR="0" lvl="2" indent="-171450" algn="l" rtl="0">
              <a:lnSpc>
                <a:spcPct val="90000"/>
              </a:lnSpc>
              <a:spcBef>
                <a:spcPts val="400"/>
              </a:spcBef>
              <a:spcAft>
                <a:spcPts val="0"/>
              </a:spcAft>
              <a:buClr>
                <a:schemeClr val="dk1"/>
              </a:buClr>
              <a:buSzPts val="1500"/>
              <a:buFont typeface="Arial"/>
              <a:buChar char="•"/>
            </a:pPr>
            <a:r>
              <a:rPr lang="en" sz="1500" b="0" i="0" u="none" strike="noStrike" cap="none">
                <a:solidFill>
                  <a:schemeClr val="dk1"/>
                </a:solidFill>
                <a:latin typeface="Arial Black"/>
                <a:ea typeface="Arial Black"/>
                <a:cs typeface="Arial Black"/>
                <a:sym typeface="Arial Black"/>
              </a:rPr>
              <a:t>less possibilities = simpler design and faster performance</a:t>
            </a:r>
            <a:endParaRPr sz="1100"/>
          </a:p>
        </p:txBody>
      </p:sp>
      <p:sp>
        <p:nvSpPr>
          <p:cNvPr id="405" name="Google Shape;405;p55"/>
          <p:cNvSpPr txBox="1"/>
          <p:nvPr/>
        </p:nvSpPr>
        <p:spPr>
          <a:xfrm>
            <a:off x="4025734" y="238217"/>
            <a:ext cx="4952753" cy="598993"/>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Font typeface="Arial Black"/>
              <a:buNone/>
            </a:pPr>
            <a:r>
              <a:rPr lang="en" sz="3300" b="0" i="0" u="none" strike="noStrike" cap="none">
                <a:solidFill>
                  <a:schemeClr val="dk1"/>
                </a:solidFill>
                <a:latin typeface="Arial Black"/>
                <a:ea typeface="Arial Black"/>
                <a:cs typeface="Arial Black"/>
                <a:sym typeface="Arial Black"/>
              </a:rPr>
              <a:t>Future Works</a:t>
            </a:r>
            <a:endParaRPr sz="3300" b="0" i="0" u="none" strike="noStrike" cap="none">
              <a:solidFill>
                <a:schemeClr val="dk1"/>
              </a:solidFill>
              <a:latin typeface="Arial Black"/>
              <a:ea typeface="Arial Black"/>
              <a:cs typeface="Arial Black"/>
              <a:sym typeface="Arial Black"/>
            </a:endParaRPr>
          </a:p>
        </p:txBody>
      </p:sp>
      <p:sp>
        <p:nvSpPr>
          <p:cNvPr id="8" name="Google Shape;117;p21">
            <a:extLst>
              <a:ext uri="{FF2B5EF4-FFF2-40B4-BE49-F238E27FC236}">
                <a16:creationId xmlns:a16="http://schemas.microsoft.com/office/drawing/2014/main" id="{2D66381D-F215-47BB-B70B-6FC8A0176D01}"/>
              </a:ext>
            </a:extLst>
          </p:cNvPr>
          <p:cNvSpPr txBox="1">
            <a:spLocks noGrp="1"/>
          </p:cNvSpPr>
          <p:nvPr>
            <p:ph type="title"/>
          </p:nvPr>
        </p:nvSpPr>
        <p:spPr>
          <a:xfrm>
            <a:off x="628650" y="238217"/>
            <a:ext cx="2556725" cy="598993"/>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Arial Black"/>
              <a:buNone/>
            </a:pPr>
            <a:r>
              <a:rPr lang="en" sz="3300" b="0" i="0" u="none" strike="noStrike" cap="none" dirty="0">
                <a:solidFill>
                  <a:schemeClr val="dk1"/>
                </a:solidFill>
                <a:latin typeface="Arial Black"/>
                <a:ea typeface="Arial Black"/>
                <a:cs typeface="Arial Black"/>
                <a:sym typeface="Arial Black"/>
              </a:rPr>
              <a:t>	AW</a:t>
            </a:r>
            <a:r>
              <a:rPr lang="en-US" sz="3300" b="0" i="0" u="none" strike="noStrike" cap="none" dirty="0">
                <a:solidFill>
                  <a:schemeClr val="dk1"/>
                </a:solidFill>
                <a:latin typeface="Arial Black"/>
                <a:ea typeface="Arial Black"/>
                <a:cs typeface="Arial Black"/>
                <a:sym typeface="Arial Black"/>
              </a:rPr>
              <a:t>A</a:t>
            </a:r>
            <a:r>
              <a:rPr lang="en" sz="3300" b="0" i="0" u="none" strike="noStrike" cap="none" dirty="0">
                <a:solidFill>
                  <a:schemeClr val="dk1"/>
                </a:solidFill>
                <a:latin typeface="Arial Black"/>
                <a:ea typeface="Arial Black"/>
                <a:cs typeface="Arial Black"/>
                <a:sym typeface="Arial Black"/>
              </a:rPr>
              <a:t>I</a:t>
            </a:r>
            <a:endParaRPr sz="3300" b="0" i="0" u="none" strike="noStrike" cap="none" dirty="0">
              <a:solidFill>
                <a:schemeClr val="dk1"/>
              </a:solidFill>
              <a:latin typeface="Arial Black"/>
              <a:ea typeface="Arial Black"/>
              <a:cs typeface="Arial Black"/>
              <a:sym typeface="Arial Black"/>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6"/>
          <p:cNvSpPr txBox="1"/>
          <p:nvPr/>
        </p:nvSpPr>
        <p:spPr>
          <a:xfrm>
            <a:off x="-73479" y="204724"/>
            <a:ext cx="9405257" cy="598993"/>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Calibri"/>
              <a:buNone/>
            </a:pPr>
            <a:endParaRPr sz="3300" b="0" i="0" u="none" strike="noStrike" cap="none">
              <a:solidFill>
                <a:schemeClr val="dk1"/>
              </a:solidFill>
              <a:latin typeface="Arial Black"/>
              <a:ea typeface="Arial Black"/>
              <a:cs typeface="Arial Black"/>
              <a:sym typeface="Arial Black"/>
            </a:endParaRPr>
          </a:p>
        </p:txBody>
      </p:sp>
      <p:sp>
        <p:nvSpPr>
          <p:cNvPr id="412" name="Google Shape;412;p56"/>
          <p:cNvSpPr txBox="1">
            <a:spLocks noGrp="1"/>
          </p:cNvSpPr>
          <p:nvPr>
            <p:ph type="body" idx="1"/>
          </p:nvPr>
        </p:nvSpPr>
        <p:spPr>
          <a:xfrm>
            <a:off x="2686049" y="1879996"/>
            <a:ext cx="3886200" cy="3263503"/>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chemeClr val="dk1"/>
              </a:buClr>
              <a:buFont typeface="Arial"/>
              <a:buNone/>
            </a:pPr>
            <a:r>
              <a:rPr lang="en" sz="11300" b="0" i="0" u="none" strike="noStrike" cap="none">
                <a:solidFill>
                  <a:schemeClr val="dk1"/>
                </a:solidFill>
                <a:latin typeface="Arial Black"/>
                <a:ea typeface="Arial Black"/>
                <a:cs typeface="Arial Black"/>
                <a:sym typeface="Arial Black"/>
              </a:rPr>
              <a:t>?</a:t>
            </a:r>
            <a:endParaRPr sz="11300" b="0" i="0" u="none" strike="noStrike" cap="none">
              <a:solidFill>
                <a:schemeClr val="dk1"/>
              </a:solidFill>
              <a:latin typeface="Arial Black"/>
              <a:ea typeface="Arial Black"/>
              <a:cs typeface="Arial Black"/>
              <a:sym typeface="Arial Black"/>
            </a:endParaRPr>
          </a:p>
        </p:txBody>
      </p:sp>
      <p:sp>
        <p:nvSpPr>
          <p:cNvPr id="413" name="Google Shape;413;p56"/>
          <p:cNvSpPr txBox="1"/>
          <p:nvPr/>
        </p:nvSpPr>
        <p:spPr>
          <a:xfrm>
            <a:off x="4025734" y="238217"/>
            <a:ext cx="4952753" cy="598993"/>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Font typeface="Arial Black"/>
              <a:buNone/>
            </a:pPr>
            <a:r>
              <a:rPr lang="en" sz="3300" b="0" i="0" u="none" strike="noStrike" cap="none">
                <a:solidFill>
                  <a:schemeClr val="dk1"/>
                </a:solidFill>
                <a:latin typeface="Arial Black"/>
                <a:ea typeface="Arial Black"/>
                <a:cs typeface="Arial Black"/>
                <a:sym typeface="Arial Black"/>
              </a:rPr>
              <a:t>Questions</a:t>
            </a:r>
            <a:endParaRPr sz="3300" b="0" i="0" u="none" strike="noStrike" cap="none">
              <a:solidFill>
                <a:schemeClr val="dk1"/>
              </a:solidFill>
              <a:latin typeface="Arial Black"/>
              <a:ea typeface="Arial Black"/>
              <a:cs typeface="Arial Black"/>
              <a:sym typeface="Arial Black"/>
            </a:endParaRPr>
          </a:p>
        </p:txBody>
      </p:sp>
      <p:sp>
        <p:nvSpPr>
          <p:cNvPr id="8" name="Google Shape;117;p21">
            <a:extLst>
              <a:ext uri="{FF2B5EF4-FFF2-40B4-BE49-F238E27FC236}">
                <a16:creationId xmlns:a16="http://schemas.microsoft.com/office/drawing/2014/main" id="{A1E18236-207A-4220-B7A9-442615F85C14}"/>
              </a:ext>
            </a:extLst>
          </p:cNvPr>
          <p:cNvSpPr txBox="1">
            <a:spLocks noGrp="1"/>
          </p:cNvSpPr>
          <p:nvPr>
            <p:ph type="title"/>
          </p:nvPr>
        </p:nvSpPr>
        <p:spPr>
          <a:xfrm>
            <a:off x="628650" y="238217"/>
            <a:ext cx="2556725" cy="598993"/>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Arial Black"/>
              <a:buNone/>
            </a:pPr>
            <a:r>
              <a:rPr lang="en" sz="3300" b="0" i="0" u="none" strike="noStrike" cap="none" dirty="0">
                <a:solidFill>
                  <a:schemeClr val="dk1"/>
                </a:solidFill>
                <a:latin typeface="Arial Black"/>
                <a:ea typeface="Arial Black"/>
                <a:cs typeface="Arial Black"/>
                <a:sym typeface="Arial Black"/>
              </a:rPr>
              <a:t>	AW</a:t>
            </a:r>
            <a:r>
              <a:rPr lang="en-US" sz="3300" b="0" i="0" u="none" strike="noStrike" cap="none" dirty="0">
                <a:solidFill>
                  <a:schemeClr val="dk1"/>
                </a:solidFill>
                <a:latin typeface="Arial Black"/>
                <a:ea typeface="Arial Black"/>
                <a:cs typeface="Arial Black"/>
                <a:sym typeface="Arial Black"/>
              </a:rPr>
              <a:t>A</a:t>
            </a:r>
            <a:r>
              <a:rPr lang="en" sz="3300" b="0" i="0" u="none" strike="noStrike" cap="none" dirty="0">
                <a:solidFill>
                  <a:schemeClr val="dk1"/>
                </a:solidFill>
                <a:latin typeface="Arial Black"/>
                <a:ea typeface="Arial Black"/>
                <a:cs typeface="Arial Black"/>
                <a:sym typeface="Arial Black"/>
              </a:rPr>
              <a:t>I</a:t>
            </a:r>
            <a:endParaRPr sz="3300" b="0" i="0" u="none" strike="noStrike" cap="none" dirty="0">
              <a:solidFill>
                <a:schemeClr val="dk1"/>
              </a:solidFill>
              <a:latin typeface="Arial Black"/>
              <a:ea typeface="Arial Black"/>
              <a:cs typeface="Arial Black"/>
              <a:sym typeface="Arial Blac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3"/>
          <p:cNvSpPr txBox="1"/>
          <p:nvPr/>
        </p:nvSpPr>
        <p:spPr>
          <a:xfrm>
            <a:off x="-73479" y="204724"/>
            <a:ext cx="9405257" cy="598993"/>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Calibri"/>
              <a:buNone/>
            </a:pPr>
            <a:endParaRPr sz="3300" b="0" i="0" u="none" strike="noStrike" cap="none">
              <a:solidFill>
                <a:schemeClr val="dk1"/>
              </a:solidFill>
              <a:latin typeface="Arial Black"/>
              <a:ea typeface="Arial Black"/>
              <a:cs typeface="Arial Black"/>
              <a:sym typeface="Arial Black"/>
            </a:endParaRPr>
          </a:p>
        </p:txBody>
      </p:sp>
      <p:sp>
        <p:nvSpPr>
          <p:cNvPr id="135" name="Google Shape;135;p23"/>
          <p:cNvSpPr txBox="1">
            <a:spLocks noGrp="1"/>
          </p:cNvSpPr>
          <p:nvPr>
            <p:ph type="body" idx="1"/>
          </p:nvPr>
        </p:nvSpPr>
        <p:spPr>
          <a:xfrm>
            <a:off x="699334" y="2087542"/>
            <a:ext cx="7859629" cy="129634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chemeClr val="dk1"/>
              </a:buClr>
              <a:buFont typeface="Arial"/>
              <a:buNone/>
            </a:pPr>
            <a:r>
              <a:rPr lang="en" sz="2100" b="0" i="0" u="none" strike="noStrike" cap="none">
                <a:solidFill>
                  <a:schemeClr val="dk1"/>
                </a:solidFill>
                <a:latin typeface="Arial Black"/>
                <a:ea typeface="Arial Black"/>
                <a:cs typeface="Arial Black"/>
                <a:sym typeface="Arial Black"/>
              </a:rPr>
              <a:t>The purpose of this project was to create an Artificial Intelligence that can play the game Advance Wars. In order to asses the AI’s performance, it plays against the games native AI.</a:t>
            </a:r>
            <a:endParaRPr sz="2100" b="0" i="0" u="none" strike="noStrike" cap="none">
              <a:solidFill>
                <a:schemeClr val="dk1"/>
              </a:solidFill>
              <a:latin typeface="Arial Black"/>
              <a:ea typeface="Arial Black"/>
              <a:cs typeface="Arial Black"/>
              <a:sym typeface="Arial Black"/>
            </a:endParaRPr>
          </a:p>
        </p:txBody>
      </p:sp>
      <p:sp>
        <p:nvSpPr>
          <p:cNvPr id="136" name="Google Shape;136;p23"/>
          <p:cNvSpPr txBox="1"/>
          <p:nvPr/>
        </p:nvSpPr>
        <p:spPr>
          <a:xfrm>
            <a:off x="4025734" y="238217"/>
            <a:ext cx="4952753" cy="598993"/>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Font typeface="Arial Black"/>
              <a:buNone/>
            </a:pPr>
            <a:r>
              <a:rPr lang="en" sz="3300" b="0" i="0" u="none" strike="noStrike" cap="none">
                <a:solidFill>
                  <a:schemeClr val="dk1"/>
                </a:solidFill>
                <a:latin typeface="Arial Black"/>
                <a:ea typeface="Arial Black"/>
                <a:cs typeface="Arial Black"/>
                <a:sym typeface="Arial Black"/>
              </a:rPr>
              <a:t>Project Description</a:t>
            </a:r>
            <a:endParaRPr sz="3300" b="0" i="0" u="none" strike="noStrike" cap="none">
              <a:solidFill>
                <a:schemeClr val="dk1"/>
              </a:solidFill>
              <a:latin typeface="Arial Black"/>
              <a:ea typeface="Arial Black"/>
              <a:cs typeface="Arial Black"/>
              <a:sym typeface="Arial Black"/>
            </a:endParaRPr>
          </a:p>
        </p:txBody>
      </p:sp>
      <p:sp>
        <p:nvSpPr>
          <p:cNvPr id="8" name="Google Shape;117;p21">
            <a:extLst>
              <a:ext uri="{FF2B5EF4-FFF2-40B4-BE49-F238E27FC236}">
                <a16:creationId xmlns:a16="http://schemas.microsoft.com/office/drawing/2014/main" id="{E865AFCB-4C0F-4268-A1AC-03A8A64256B8}"/>
              </a:ext>
            </a:extLst>
          </p:cNvPr>
          <p:cNvSpPr txBox="1">
            <a:spLocks noGrp="1"/>
          </p:cNvSpPr>
          <p:nvPr>
            <p:ph type="title"/>
          </p:nvPr>
        </p:nvSpPr>
        <p:spPr>
          <a:xfrm>
            <a:off x="628650" y="238217"/>
            <a:ext cx="2556725" cy="598993"/>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Arial Black"/>
              <a:buNone/>
            </a:pPr>
            <a:r>
              <a:rPr lang="en" sz="3300" b="0" i="0" u="none" strike="noStrike" cap="none" dirty="0">
                <a:solidFill>
                  <a:schemeClr val="dk1"/>
                </a:solidFill>
                <a:latin typeface="Arial Black"/>
                <a:ea typeface="Arial Black"/>
                <a:cs typeface="Arial Black"/>
                <a:sym typeface="Arial Black"/>
              </a:rPr>
              <a:t>	AW</a:t>
            </a:r>
            <a:r>
              <a:rPr lang="en-US" sz="3300" b="0" i="0" u="none" strike="noStrike" cap="none" dirty="0">
                <a:solidFill>
                  <a:schemeClr val="dk1"/>
                </a:solidFill>
                <a:latin typeface="Arial Black"/>
                <a:ea typeface="Arial Black"/>
                <a:cs typeface="Arial Black"/>
                <a:sym typeface="Arial Black"/>
              </a:rPr>
              <a:t>A</a:t>
            </a:r>
            <a:r>
              <a:rPr lang="en" sz="3300" b="0" i="0" u="none" strike="noStrike" cap="none" dirty="0">
                <a:solidFill>
                  <a:schemeClr val="dk1"/>
                </a:solidFill>
                <a:latin typeface="Arial Black"/>
                <a:ea typeface="Arial Black"/>
                <a:cs typeface="Arial Black"/>
                <a:sym typeface="Arial Black"/>
              </a:rPr>
              <a:t>I</a:t>
            </a:r>
            <a:endParaRPr sz="3300" b="0" i="0" u="none" strike="noStrike" cap="none" dirty="0">
              <a:solidFill>
                <a:schemeClr val="dk1"/>
              </a:solidFill>
              <a:latin typeface="Arial Black"/>
              <a:ea typeface="Arial Black"/>
              <a:cs typeface="Arial Black"/>
              <a:sym typeface="Arial Black"/>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4"/>
          <p:cNvSpPr txBox="1"/>
          <p:nvPr/>
        </p:nvSpPr>
        <p:spPr>
          <a:xfrm>
            <a:off x="-73479" y="204724"/>
            <a:ext cx="9405257" cy="598993"/>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Calibri"/>
              <a:buNone/>
            </a:pPr>
            <a:endParaRPr sz="3300" b="0" i="0" u="none" strike="noStrike" cap="none">
              <a:solidFill>
                <a:schemeClr val="dk1"/>
              </a:solidFill>
              <a:latin typeface="Arial Black"/>
              <a:ea typeface="Arial Black"/>
              <a:cs typeface="Arial Black"/>
              <a:sym typeface="Arial Black"/>
            </a:endParaRPr>
          </a:p>
        </p:txBody>
      </p:sp>
      <p:sp>
        <p:nvSpPr>
          <p:cNvPr id="143" name="Google Shape;143;p24"/>
          <p:cNvSpPr txBox="1">
            <a:spLocks noGrp="1"/>
          </p:cNvSpPr>
          <p:nvPr>
            <p:ph type="body" idx="1"/>
          </p:nvPr>
        </p:nvSpPr>
        <p:spPr>
          <a:xfrm>
            <a:off x="699334" y="1347599"/>
            <a:ext cx="7859629" cy="3263503"/>
          </a:xfrm>
          <a:prstGeom prst="rect">
            <a:avLst/>
          </a:prstGeom>
          <a:noFill/>
          <a:ln>
            <a:noFill/>
          </a:ln>
        </p:spPr>
        <p:txBody>
          <a:bodyPr spcFirstLastPara="1" wrap="square" lIns="68575" tIns="34275" rIns="68575" bIns="34275" anchor="t" anchorCtr="0">
            <a:noAutofit/>
          </a:bodyPr>
          <a:lstStyle/>
          <a:p>
            <a:pPr marL="177800" marR="0" lvl="0" indent="-171450" algn="l" rtl="0">
              <a:lnSpc>
                <a:spcPct val="90000"/>
              </a:lnSpc>
              <a:spcBef>
                <a:spcPts val="0"/>
              </a:spcBef>
              <a:spcAft>
                <a:spcPts val="0"/>
              </a:spcAft>
              <a:buClr>
                <a:schemeClr val="dk1"/>
              </a:buClr>
              <a:buSzPts val="2100"/>
              <a:buFont typeface="Arial"/>
              <a:buChar char="•"/>
            </a:pPr>
            <a:r>
              <a:rPr lang="en" sz="2100" b="0" i="0" u="none" strike="noStrike" cap="none">
                <a:solidFill>
                  <a:schemeClr val="dk1"/>
                </a:solidFill>
                <a:latin typeface="Arial Black"/>
                <a:ea typeface="Arial Black"/>
                <a:cs typeface="Arial Black"/>
                <a:sym typeface="Arial Black"/>
              </a:rPr>
              <a:t>SCAN</a:t>
            </a:r>
            <a:endParaRPr sz="1100"/>
          </a:p>
          <a:p>
            <a:pPr marL="520700" marR="0" lvl="1" indent="-177800" algn="l" rtl="0">
              <a:lnSpc>
                <a:spcPct val="90000"/>
              </a:lnSpc>
              <a:spcBef>
                <a:spcPts val="400"/>
              </a:spcBef>
              <a:spcAft>
                <a:spcPts val="0"/>
              </a:spcAft>
              <a:buClr>
                <a:schemeClr val="dk1"/>
              </a:buClr>
              <a:buSzPts val="1800"/>
              <a:buFont typeface="Arial"/>
              <a:buChar char="•"/>
            </a:pPr>
            <a:r>
              <a:rPr lang="en" sz="1800" b="0" i="0" u="none" strike="noStrike" cap="none">
                <a:solidFill>
                  <a:schemeClr val="dk1"/>
                </a:solidFill>
                <a:latin typeface="Arial Black"/>
                <a:ea typeface="Arial Black"/>
                <a:cs typeface="Arial Black"/>
                <a:sym typeface="Arial Black"/>
              </a:rPr>
              <a:t>Read terrain and unit data from map</a:t>
            </a:r>
            <a:endParaRPr sz="1100"/>
          </a:p>
          <a:p>
            <a:pPr marL="520700" marR="0" lvl="1" indent="-177800" algn="l" rtl="0">
              <a:lnSpc>
                <a:spcPct val="90000"/>
              </a:lnSpc>
              <a:spcBef>
                <a:spcPts val="400"/>
              </a:spcBef>
              <a:spcAft>
                <a:spcPts val="0"/>
              </a:spcAft>
              <a:buClr>
                <a:schemeClr val="dk1"/>
              </a:buClr>
              <a:buSzPts val="1800"/>
              <a:buFont typeface="Arial"/>
              <a:buChar char="•"/>
            </a:pPr>
            <a:r>
              <a:rPr lang="en" sz="1800" b="0" i="0" u="none" strike="noStrike" cap="none">
                <a:solidFill>
                  <a:schemeClr val="dk1"/>
                </a:solidFill>
                <a:latin typeface="Arial Black"/>
                <a:ea typeface="Arial Black"/>
                <a:cs typeface="Arial Black"/>
                <a:sym typeface="Arial Black"/>
              </a:rPr>
              <a:t>Build internal representation of game state</a:t>
            </a:r>
            <a:endParaRPr sz="1100"/>
          </a:p>
          <a:p>
            <a:pPr marL="177800" marR="0" lvl="0" indent="-171450" algn="l" rtl="0">
              <a:lnSpc>
                <a:spcPct val="90000"/>
              </a:lnSpc>
              <a:spcBef>
                <a:spcPts val="800"/>
              </a:spcBef>
              <a:spcAft>
                <a:spcPts val="0"/>
              </a:spcAft>
              <a:buClr>
                <a:schemeClr val="dk1"/>
              </a:buClr>
              <a:buSzPts val="2100"/>
              <a:buFont typeface="Arial"/>
              <a:buChar char="•"/>
            </a:pPr>
            <a:r>
              <a:rPr lang="en" sz="2100" b="0" i="0" u="none" strike="noStrike" cap="none">
                <a:solidFill>
                  <a:schemeClr val="dk1"/>
                </a:solidFill>
                <a:latin typeface="Arial Black"/>
                <a:ea typeface="Arial Black"/>
                <a:cs typeface="Arial Black"/>
                <a:sym typeface="Arial Black"/>
              </a:rPr>
              <a:t>MOVE</a:t>
            </a:r>
            <a:endParaRPr sz="1100"/>
          </a:p>
          <a:p>
            <a:pPr marL="520700" marR="0" lvl="1" indent="-177800" algn="l" rtl="0">
              <a:lnSpc>
                <a:spcPct val="90000"/>
              </a:lnSpc>
              <a:spcBef>
                <a:spcPts val="400"/>
              </a:spcBef>
              <a:spcAft>
                <a:spcPts val="0"/>
              </a:spcAft>
              <a:buClr>
                <a:schemeClr val="dk1"/>
              </a:buClr>
              <a:buSzPts val="1800"/>
              <a:buFont typeface="Arial"/>
              <a:buChar char="•"/>
            </a:pPr>
            <a:r>
              <a:rPr lang="en" sz="1800" b="0" i="0" u="none" strike="noStrike" cap="none">
                <a:solidFill>
                  <a:schemeClr val="dk1"/>
                </a:solidFill>
                <a:latin typeface="Arial Black"/>
                <a:ea typeface="Arial Black"/>
                <a:cs typeface="Arial Black"/>
                <a:sym typeface="Arial Black"/>
              </a:rPr>
              <a:t>Choose best move based on Benefit-Cost formula</a:t>
            </a:r>
            <a:endParaRPr sz="1100"/>
          </a:p>
          <a:p>
            <a:pPr marL="520700" marR="0" lvl="1" indent="-177800" algn="l" rtl="0">
              <a:lnSpc>
                <a:spcPct val="90000"/>
              </a:lnSpc>
              <a:spcBef>
                <a:spcPts val="400"/>
              </a:spcBef>
              <a:spcAft>
                <a:spcPts val="0"/>
              </a:spcAft>
              <a:buClr>
                <a:schemeClr val="dk1"/>
              </a:buClr>
              <a:buSzPts val="1800"/>
              <a:buFont typeface="Arial"/>
              <a:buChar char="•"/>
            </a:pPr>
            <a:r>
              <a:rPr lang="en" sz="1800" b="0" i="0" u="none" strike="noStrike" cap="none">
                <a:solidFill>
                  <a:schemeClr val="dk1"/>
                </a:solidFill>
                <a:latin typeface="Arial Black"/>
                <a:ea typeface="Arial Black"/>
                <a:cs typeface="Arial Black"/>
                <a:sym typeface="Arial Black"/>
              </a:rPr>
              <a:t>Evaluate move, then repeat for other units</a:t>
            </a:r>
            <a:endParaRPr sz="1100"/>
          </a:p>
          <a:p>
            <a:pPr marL="177800" marR="0" lvl="0" indent="-171450" algn="l" rtl="0">
              <a:lnSpc>
                <a:spcPct val="90000"/>
              </a:lnSpc>
              <a:spcBef>
                <a:spcPts val="800"/>
              </a:spcBef>
              <a:spcAft>
                <a:spcPts val="0"/>
              </a:spcAft>
              <a:buClr>
                <a:schemeClr val="dk1"/>
              </a:buClr>
              <a:buSzPts val="2100"/>
              <a:buFont typeface="Arial"/>
              <a:buChar char="•"/>
            </a:pPr>
            <a:r>
              <a:rPr lang="en" sz="2100" b="0" i="0" u="none" strike="noStrike" cap="none">
                <a:solidFill>
                  <a:schemeClr val="dk1"/>
                </a:solidFill>
                <a:latin typeface="Arial Black"/>
                <a:ea typeface="Arial Black"/>
                <a:cs typeface="Arial Black"/>
                <a:sym typeface="Arial Black"/>
              </a:rPr>
              <a:t>BUILD</a:t>
            </a:r>
            <a:endParaRPr sz="1100"/>
          </a:p>
          <a:p>
            <a:pPr marL="520700" marR="0" lvl="1" indent="-177800" algn="l" rtl="0">
              <a:lnSpc>
                <a:spcPct val="90000"/>
              </a:lnSpc>
              <a:spcBef>
                <a:spcPts val="400"/>
              </a:spcBef>
              <a:spcAft>
                <a:spcPts val="0"/>
              </a:spcAft>
              <a:buClr>
                <a:schemeClr val="dk1"/>
              </a:buClr>
              <a:buSzPts val="1800"/>
              <a:buFont typeface="Arial"/>
              <a:buChar char="•"/>
            </a:pPr>
            <a:r>
              <a:rPr lang="en" sz="1800" b="0" i="0" u="none" strike="noStrike" cap="none">
                <a:solidFill>
                  <a:schemeClr val="dk1"/>
                </a:solidFill>
                <a:latin typeface="Arial Black"/>
                <a:ea typeface="Arial Black"/>
                <a:cs typeface="Arial Black"/>
                <a:sym typeface="Arial Black"/>
              </a:rPr>
              <a:t>Spend as much money as possible</a:t>
            </a:r>
            <a:endParaRPr sz="1100"/>
          </a:p>
          <a:p>
            <a:pPr marL="177800" marR="0" lvl="0" indent="-171450" algn="l" rtl="0">
              <a:lnSpc>
                <a:spcPct val="90000"/>
              </a:lnSpc>
              <a:spcBef>
                <a:spcPts val="800"/>
              </a:spcBef>
              <a:spcAft>
                <a:spcPts val="0"/>
              </a:spcAft>
              <a:buClr>
                <a:schemeClr val="dk1"/>
              </a:buClr>
              <a:buSzPts val="2100"/>
              <a:buFont typeface="Arial"/>
              <a:buChar char="•"/>
            </a:pPr>
            <a:r>
              <a:rPr lang="en" sz="2100" b="0" i="0" u="none" strike="noStrike" cap="none">
                <a:solidFill>
                  <a:schemeClr val="dk1"/>
                </a:solidFill>
                <a:latin typeface="Arial Black"/>
                <a:ea typeface="Arial Black"/>
                <a:cs typeface="Arial Black"/>
                <a:sym typeface="Arial Black"/>
              </a:rPr>
              <a:t>LOOP</a:t>
            </a:r>
            <a:endParaRPr sz="2100" b="0" i="0" u="none" strike="noStrike" cap="none">
              <a:solidFill>
                <a:schemeClr val="dk1"/>
              </a:solidFill>
              <a:latin typeface="Arial Black"/>
              <a:ea typeface="Arial Black"/>
              <a:cs typeface="Arial Black"/>
              <a:sym typeface="Arial Black"/>
            </a:endParaRPr>
          </a:p>
        </p:txBody>
      </p:sp>
      <p:sp>
        <p:nvSpPr>
          <p:cNvPr id="144" name="Google Shape;144;p24"/>
          <p:cNvSpPr txBox="1"/>
          <p:nvPr/>
        </p:nvSpPr>
        <p:spPr>
          <a:xfrm>
            <a:off x="4025734" y="238217"/>
            <a:ext cx="4952753" cy="598993"/>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Font typeface="Arial Black"/>
              <a:buNone/>
            </a:pPr>
            <a:r>
              <a:rPr lang="en" sz="3000" b="0" i="0" u="none" strike="noStrike" cap="none">
                <a:solidFill>
                  <a:schemeClr val="dk1"/>
                </a:solidFill>
                <a:latin typeface="Arial Black"/>
                <a:ea typeface="Arial Black"/>
                <a:cs typeface="Arial Black"/>
                <a:sym typeface="Arial Black"/>
              </a:rPr>
              <a:t>Program Architecture</a:t>
            </a:r>
            <a:endParaRPr sz="3000" b="0" i="0" u="none" strike="noStrike" cap="none">
              <a:solidFill>
                <a:schemeClr val="dk1"/>
              </a:solidFill>
              <a:latin typeface="Arial Black"/>
              <a:ea typeface="Arial Black"/>
              <a:cs typeface="Arial Black"/>
              <a:sym typeface="Arial Black"/>
            </a:endParaRPr>
          </a:p>
        </p:txBody>
      </p:sp>
      <p:sp>
        <p:nvSpPr>
          <p:cNvPr id="8" name="Google Shape;117;p21">
            <a:extLst>
              <a:ext uri="{FF2B5EF4-FFF2-40B4-BE49-F238E27FC236}">
                <a16:creationId xmlns:a16="http://schemas.microsoft.com/office/drawing/2014/main" id="{A2D831AE-1285-4A33-B1B9-115F15195884}"/>
              </a:ext>
            </a:extLst>
          </p:cNvPr>
          <p:cNvSpPr txBox="1">
            <a:spLocks noGrp="1"/>
          </p:cNvSpPr>
          <p:nvPr>
            <p:ph type="title"/>
          </p:nvPr>
        </p:nvSpPr>
        <p:spPr>
          <a:xfrm>
            <a:off x="628650" y="238217"/>
            <a:ext cx="2556725" cy="598993"/>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Arial Black"/>
              <a:buNone/>
            </a:pPr>
            <a:r>
              <a:rPr lang="en" sz="3300" b="0" i="0" u="none" strike="noStrike" cap="none" dirty="0">
                <a:solidFill>
                  <a:schemeClr val="dk1"/>
                </a:solidFill>
                <a:latin typeface="Arial Black"/>
                <a:ea typeface="Arial Black"/>
                <a:cs typeface="Arial Black"/>
                <a:sym typeface="Arial Black"/>
              </a:rPr>
              <a:t>	AW</a:t>
            </a:r>
            <a:r>
              <a:rPr lang="en-US" sz="3300" b="0" i="0" u="none" strike="noStrike" cap="none" dirty="0">
                <a:solidFill>
                  <a:schemeClr val="dk1"/>
                </a:solidFill>
                <a:latin typeface="Arial Black"/>
                <a:ea typeface="Arial Black"/>
                <a:cs typeface="Arial Black"/>
                <a:sym typeface="Arial Black"/>
              </a:rPr>
              <a:t>A</a:t>
            </a:r>
            <a:r>
              <a:rPr lang="en" sz="3300" b="0" i="0" u="none" strike="noStrike" cap="none" dirty="0">
                <a:solidFill>
                  <a:schemeClr val="dk1"/>
                </a:solidFill>
                <a:latin typeface="Arial Black"/>
                <a:ea typeface="Arial Black"/>
                <a:cs typeface="Arial Black"/>
                <a:sym typeface="Arial Black"/>
              </a:rPr>
              <a:t>I</a:t>
            </a:r>
            <a:endParaRPr sz="3300" b="0" i="0" u="none" strike="noStrike" cap="none" dirty="0">
              <a:solidFill>
                <a:schemeClr val="dk1"/>
              </a:solidFill>
              <a:latin typeface="Arial Black"/>
              <a:ea typeface="Arial Black"/>
              <a:cs typeface="Arial Black"/>
              <a:sym typeface="Arial Black"/>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5"/>
          <p:cNvSpPr txBox="1"/>
          <p:nvPr/>
        </p:nvSpPr>
        <p:spPr>
          <a:xfrm>
            <a:off x="-73479" y="204724"/>
            <a:ext cx="9405257" cy="598993"/>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Calibri"/>
              <a:buNone/>
            </a:pPr>
            <a:endParaRPr sz="3300" b="0" i="0" u="none" strike="noStrike" cap="none">
              <a:solidFill>
                <a:schemeClr val="dk1"/>
              </a:solidFill>
              <a:latin typeface="Arial Black"/>
              <a:ea typeface="Arial Black"/>
              <a:cs typeface="Arial Black"/>
              <a:sym typeface="Arial Black"/>
            </a:endParaRPr>
          </a:p>
        </p:txBody>
      </p:sp>
      <p:sp>
        <p:nvSpPr>
          <p:cNvPr id="151" name="Google Shape;151;p25"/>
          <p:cNvSpPr txBox="1">
            <a:spLocks noGrp="1"/>
          </p:cNvSpPr>
          <p:nvPr>
            <p:ph type="body" idx="1"/>
          </p:nvPr>
        </p:nvSpPr>
        <p:spPr>
          <a:xfrm>
            <a:off x="628650" y="1369219"/>
            <a:ext cx="3886200" cy="3263503"/>
          </a:xfrm>
          <a:prstGeom prst="rect">
            <a:avLst/>
          </a:prstGeom>
          <a:noFill/>
          <a:ln>
            <a:noFill/>
          </a:ln>
        </p:spPr>
        <p:txBody>
          <a:bodyPr spcFirstLastPara="1" wrap="square" lIns="68575" tIns="34275" rIns="68575" bIns="34275" anchor="t" anchorCtr="0">
            <a:noAutofit/>
          </a:bodyPr>
          <a:lstStyle/>
          <a:p>
            <a:pPr marL="177800" marR="0" lvl="0" indent="-171450" algn="l" rtl="0">
              <a:lnSpc>
                <a:spcPct val="90000"/>
              </a:lnSpc>
              <a:spcBef>
                <a:spcPts val="0"/>
              </a:spcBef>
              <a:spcAft>
                <a:spcPts val="0"/>
              </a:spcAft>
              <a:buClr>
                <a:schemeClr val="dk1"/>
              </a:buClr>
              <a:buSzPts val="2100"/>
              <a:buFont typeface="Arial"/>
              <a:buChar char="•"/>
            </a:pPr>
            <a:r>
              <a:rPr lang="en" sz="2100" b="0" i="0" u="none" strike="noStrike" cap="none">
                <a:solidFill>
                  <a:schemeClr val="dk1"/>
                </a:solidFill>
                <a:latin typeface="Arial Black"/>
                <a:ea typeface="Arial Black"/>
                <a:cs typeface="Arial Black"/>
                <a:sym typeface="Arial Black"/>
              </a:rPr>
              <a:t>SCAN</a:t>
            </a:r>
            <a:endParaRPr sz="1100"/>
          </a:p>
          <a:p>
            <a:pPr marL="520700" marR="0" lvl="1" indent="-177800" algn="l" rtl="0">
              <a:lnSpc>
                <a:spcPct val="90000"/>
              </a:lnSpc>
              <a:spcBef>
                <a:spcPts val="400"/>
              </a:spcBef>
              <a:spcAft>
                <a:spcPts val="0"/>
              </a:spcAft>
              <a:buClr>
                <a:schemeClr val="dk1"/>
              </a:buClr>
              <a:buSzPts val="1800"/>
              <a:buFont typeface="Arial"/>
              <a:buChar char="•"/>
            </a:pPr>
            <a:r>
              <a:rPr lang="en" sz="1800" b="0" i="0" u="none" strike="noStrike" cap="none">
                <a:solidFill>
                  <a:schemeClr val="dk1"/>
                </a:solidFill>
                <a:latin typeface="Arial Black"/>
                <a:ea typeface="Arial Black"/>
                <a:cs typeface="Arial Black"/>
                <a:sym typeface="Arial Black"/>
              </a:rPr>
              <a:t>Read turn, money, and each unit/terrain at each grid square</a:t>
            </a:r>
            <a:endParaRPr sz="1100"/>
          </a:p>
          <a:p>
            <a:pPr marL="520700" marR="0" lvl="1" indent="-177800" algn="l" rtl="0">
              <a:lnSpc>
                <a:spcPct val="90000"/>
              </a:lnSpc>
              <a:spcBef>
                <a:spcPts val="400"/>
              </a:spcBef>
              <a:spcAft>
                <a:spcPts val="0"/>
              </a:spcAft>
              <a:buClr>
                <a:schemeClr val="dk1"/>
              </a:buClr>
              <a:buSzPts val="1800"/>
              <a:buFont typeface="Arial"/>
              <a:buChar char="•"/>
            </a:pPr>
            <a:r>
              <a:rPr lang="en" sz="1800" b="0" i="0" u="none" strike="noStrike" cap="none">
                <a:solidFill>
                  <a:schemeClr val="dk1"/>
                </a:solidFill>
                <a:latin typeface="Arial Black"/>
                <a:ea typeface="Arial Black"/>
                <a:cs typeface="Arial Black"/>
                <a:sym typeface="Arial Black"/>
              </a:rPr>
              <a:t>Read by key points image matching</a:t>
            </a:r>
            <a:endParaRPr sz="1100"/>
          </a:p>
          <a:p>
            <a:pPr marL="520700" marR="0" lvl="1" indent="-177800" algn="l" rtl="0">
              <a:lnSpc>
                <a:spcPct val="90000"/>
              </a:lnSpc>
              <a:spcBef>
                <a:spcPts val="400"/>
              </a:spcBef>
              <a:spcAft>
                <a:spcPts val="0"/>
              </a:spcAft>
              <a:buClr>
                <a:schemeClr val="dk1"/>
              </a:buClr>
              <a:buSzPts val="1800"/>
              <a:buFont typeface="Arial"/>
              <a:buChar char="•"/>
            </a:pPr>
            <a:r>
              <a:rPr lang="en" sz="1800" b="0" i="0" u="none" strike="noStrike" cap="none">
                <a:solidFill>
                  <a:schemeClr val="dk1"/>
                </a:solidFill>
                <a:latin typeface="Arial Black"/>
                <a:ea typeface="Arial Black"/>
                <a:cs typeface="Arial Black"/>
                <a:sym typeface="Arial Black"/>
              </a:rPr>
              <a:t>Store all info in an internal representation for use later</a:t>
            </a:r>
            <a:endParaRPr sz="1800" b="0" i="0" u="none" strike="noStrike" cap="none">
              <a:solidFill>
                <a:schemeClr val="dk1"/>
              </a:solidFill>
              <a:latin typeface="Arial Black"/>
              <a:ea typeface="Arial Black"/>
              <a:cs typeface="Arial Black"/>
              <a:sym typeface="Arial Black"/>
            </a:endParaRPr>
          </a:p>
        </p:txBody>
      </p:sp>
      <p:sp>
        <p:nvSpPr>
          <p:cNvPr id="152" name="Google Shape;152;p25"/>
          <p:cNvSpPr txBox="1"/>
          <p:nvPr/>
        </p:nvSpPr>
        <p:spPr>
          <a:xfrm>
            <a:off x="4025734" y="238217"/>
            <a:ext cx="4952753" cy="598993"/>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Font typeface="Arial Black"/>
              <a:buNone/>
            </a:pPr>
            <a:r>
              <a:rPr lang="en" sz="3000" b="0" i="0" u="none" strike="noStrike" cap="none">
                <a:solidFill>
                  <a:schemeClr val="dk1"/>
                </a:solidFill>
                <a:latin typeface="Arial Black"/>
                <a:ea typeface="Arial Black"/>
                <a:cs typeface="Arial Black"/>
                <a:sym typeface="Arial Black"/>
              </a:rPr>
              <a:t>Program Architecture</a:t>
            </a:r>
            <a:endParaRPr sz="1100"/>
          </a:p>
        </p:txBody>
      </p:sp>
      <p:pic>
        <p:nvPicPr>
          <p:cNvPr id="153" name="Google Shape;153;p25"/>
          <p:cNvPicPr preferRelativeResize="0"/>
          <p:nvPr/>
        </p:nvPicPr>
        <p:blipFill rotWithShape="1">
          <a:blip r:embed="rId3">
            <a:alphaModFix/>
          </a:blip>
          <a:srcRect/>
          <a:stretch/>
        </p:blipFill>
        <p:spPr>
          <a:xfrm>
            <a:off x="4499357" y="1757958"/>
            <a:ext cx="4479131" cy="2486025"/>
          </a:xfrm>
          <a:prstGeom prst="rect">
            <a:avLst/>
          </a:prstGeom>
          <a:noFill/>
          <a:ln>
            <a:noFill/>
          </a:ln>
        </p:spPr>
      </p:pic>
      <p:sp>
        <p:nvSpPr>
          <p:cNvPr id="154" name="Google Shape;154;p25"/>
          <p:cNvSpPr/>
          <p:nvPr/>
        </p:nvSpPr>
        <p:spPr>
          <a:xfrm>
            <a:off x="7733298" y="3347787"/>
            <a:ext cx="559468" cy="415089"/>
          </a:xfrm>
          <a:prstGeom prst="ellipse">
            <a:avLst/>
          </a:prstGeom>
          <a:noFill/>
          <a:ln w="25400" cap="flat" cmpd="sng">
            <a:solidFill>
              <a:srgbClr val="FF0000"/>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55" name="Google Shape;155;p25"/>
          <p:cNvSpPr/>
          <p:nvPr/>
        </p:nvSpPr>
        <p:spPr>
          <a:xfrm>
            <a:off x="8292766" y="3347787"/>
            <a:ext cx="559468" cy="415089"/>
          </a:xfrm>
          <a:prstGeom prst="ellipse">
            <a:avLst/>
          </a:prstGeom>
          <a:noFill/>
          <a:ln w="25400" cap="flat" cmpd="sng">
            <a:solidFill>
              <a:srgbClr val="FF0000"/>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56" name="Google Shape;156;p25"/>
          <p:cNvSpPr/>
          <p:nvPr/>
        </p:nvSpPr>
        <p:spPr>
          <a:xfrm>
            <a:off x="7733298" y="3736527"/>
            <a:ext cx="559468" cy="415089"/>
          </a:xfrm>
          <a:prstGeom prst="ellipse">
            <a:avLst/>
          </a:prstGeom>
          <a:noFill/>
          <a:ln w="25400" cap="flat" cmpd="sng">
            <a:solidFill>
              <a:srgbClr val="FF0000"/>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57" name="Google Shape;157;p25"/>
          <p:cNvSpPr/>
          <p:nvPr/>
        </p:nvSpPr>
        <p:spPr>
          <a:xfrm>
            <a:off x="8355892" y="3744829"/>
            <a:ext cx="559468" cy="234616"/>
          </a:xfrm>
          <a:prstGeom prst="ellipse">
            <a:avLst/>
          </a:prstGeom>
          <a:noFill/>
          <a:ln w="25400" cap="flat" cmpd="sng">
            <a:solidFill>
              <a:srgbClr val="FF0000"/>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58" name="Google Shape;158;p25"/>
          <p:cNvSpPr/>
          <p:nvPr/>
        </p:nvSpPr>
        <p:spPr>
          <a:xfrm>
            <a:off x="4851734" y="1882942"/>
            <a:ext cx="247301" cy="183482"/>
          </a:xfrm>
          <a:prstGeom prst="ellipse">
            <a:avLst/>
          </a:prstGeom>
          <a:noFill/>
          <a:ln w="25400" cap="flat" cmpd="sng">
            <a:solidFill>
              <a:srgbClr val="FF0000"/>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59" name="Google Shape;159;p25"/>
          <p:cNvSpPr/>
          <p:nvPr/>
        </p:nvSpPr>
        <p:spPr>
          <a:xfrm>
            <a:off x="5174233" y="1833986"/>
            <a:ext cx="682139" cy="281394"/>
          </a:xfrm>
          <a:prstGeom prst="ellipse">
            <a:avLst/>
          </a:prstGeom>
          <a:noFill/>
          <a:ln w="25400" cap="flat" cmpd="sng">
            <a:solidFill>
              <a:srgbClr val="FF0000"/>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5" name="Google Shape;117;p21">
            <a:extLst>
              <a:ext uri="{FF2B5EF4-FFF2-40B4-BE49-F238E27FC236}">
                <a16:creationId xmlns:a16="http://schemas.microsoft.com/office/drawing/2014/main" id="{BBCF2C39-A337-4982-A1DB-F309E580520C}"/>
              </a:ext>
            </a:extLst>
          </p:cNvPr>
          <p:cNvSpPr txBox="1">
            <a:spLocks noGrp="1"/>
          </p:cNvSpPr>
          <p:nvPr>
            <p:ph type="title"/>
          </p:nvPr>
        </p:nvSpPr>
        <p:spPr>
          <a:xfrm>
            <a:off x="628650" y="238217"/>
            <a:ext cx="2556725" cy="598993"/>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Arial Black"/>
              <a:buNone/>
            </a:pPr>
            <a:r>
              <a:rPr lang="en" sz="3300" b="0" i="0" u="none" strike="noStrike" cap="none" dirty="0">
                <a:solidFill>
                  <a:schemeClr val="dk1"/>
                </a:solidFill>
                <a:latin typeface="Arial Black"/>
                <a:ea typeface="Arial Black"/>
                <a:cs typeface="Arial Black"/>
                <a:sym typeface="Arial Black"/>
              </a:rPr>
              <a:t>	AW</a:t>
            </a:r>
            <a:r>
              <a:rPr lang="en-US" sz="3300" b="0" i="0" u="none" strike="noStrike" cap="none" dirty="0">
                <a:solidFill>
                  <a:schemeClr val="dk1"/>
                </a:solidFill>
                <a:latin typeface="Arial Black"/>
                <a:ea typeface="Arial Black"/>
                <a:cs typeface="Arial Black"/>
                <a:sym typeface="Arial Black"/>
              </a:rPr>
              <a:t>A</a:t>
            </a:r>
            <a:r>
              <a:rPr lang="en" sz="3300" b="0" i="0" u="none" strike="noStrike" cap="none" dirty="0">
                <a:solidFill>
                  <a:schemeClr val="dk1"/>
                </a:solidFill>
                <a:latin typeface="Arial Black"/>
                <a:ea typeface="Arial Black"/>
                <a:cs typeface="Arial Black"/>
                <a:sym typeface="Arial Black"/>
              </a:rPr>
              <a:t>I</a:t>
            </a:r>
            <a:endParaRPr sz="3300" b="0" i="0" u="none" strike="noStrike" cap="none" dirty="0">
              <a:solidFill>
                <a:schemeClr val="dk1"/>
              </a:solidFill>
              <a:latin typeface="Arial Black"/>
              <a:ea typeface="Arial Black"/>
              <a:cs typeface="Arial Black"/>
              <a:sym typeface="Arial Black"/>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6"/>
          <p:cNvSpPr txBox="1"/>
          <p:nvPr/>
        </p:nvSpPr>
        <p:spPr>
          <a:xfrm>
            <a:off x="-73479" y="204724"/>
            <a:ext cx="9405257" cy="598993"/>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Calibri"/>
              <a:buNone/>
            </a:pPr>
            <a:endParaRPr sz="3300" b="0" i="0" u="none" strike="noStrike" cap="none">
              <a:solidFill>
                <a:schemeClr val="dk1"/>
              </a:solidFill>
              <a:latin typeface="Arial Black"/>
              <a:ea typeface="Arial Black"/>
              <a:cs typeface="Arial Black"/>
              <a:sym typeface="Arial Black"/>
            </a:endParaRPr>
          </a:p>
        </p:txBody>
      </p:sp>
      <p:sp>
        <p:nvSpPr>
          <p:cNvPr id="167" name="Google Shape;167;p26"/>
          <p:cNvSpPr txBox="1">
            <a:spLocks noGrp="1"/>
          </p:cNvSpPr>
          <p:nvPr>
            <p:ph type="body" idx="1"/>
          </p:nvPr>
        </p:nvSpPr>
        <p:spPr>
          <a:xfrm>
            <a:off x="628650" y="1369219"/>
            <a:ext cx="3886200" cy="3263503"/>
          </a:xfrm>
          <a:prstGeom prst="rect">
            <a:avLst/>
          </a:prstGeom>
          <a:noFill/>
          <a:ln>
            <a:noFill/>
          </a:ln>
        </p:spPr>
        <p:txBody>
          <a:bodyPr spcFirstLastPara="1" wrap="square" lIns="68575" tIns="34275" rIns="68575" bIns="34275" anchor="t" anchorCtr="0">
            <a:noAutofit/>
          </a:bodyPr>
          <a:lstStyle/>
          <a:p>
            <a:pPr marL="177800" marR="0" lvl="0" indent="-171450" algn="l" rtl="0">
              <a:lnSpc>
                <a:spcPct val="90000"/>
              </a:lnSpc>
              <a:spcBef>
                <a:spcPts val="0"/>
              </a:spcBef>
              <a:spcAft>
                <a:spcPts val="0"/>
              </a:spcAft>
              <a:buClr>
                <a:schemeClr val="dk1"/>
              </a:buClr>
              <a:buSzPts val="2100"/>
              <a:buFont typeface="Arial"/>
              <a:buChar char="•"/>
            </a:pPr>
            <a:r>
              <a:rPr lang="en" sz="2100" b="0" i="0" u="none" strike="noStrike" cap="none">
                <a:solidFill>
                  <a:schemeClr val="dk1"/>
                </a:solidFill>
                <a:latin typeface="Arial Black"/>
                <a:ea typeface="Arial Black"/>
                <a:cs typeface="Arial Black"/>
                <a:sym typeface="Arial Black"/>
              </a:rPr>
              <a:t>MOVE</a:t>
            </a:r>
            <a:endParaRPr sz="1100"/>
          </a:p>
          <a:p>
            <a:pPr marL="520700" marR="0" lvl="1" indent="-177800" algn="l" rtl="0">
              <a:lnSpc>
                <a:spcPct val="90000"/>
              </a:lnSpc>
              <a:spcBef>
                <a:spcPts val="400"/>
              </a:spcBef>
              <a:spcAft>
                <a:spcPts val="0"/>
              </a:spcAft>
              <a:buClr>
                <a:schemeClr val="dk1"/>
              </a:buClr>
              <a:buSzPts val="1800"/>
              <a:buFont typeface="Arial"/>
              <a:buChar char="•"/>
            </a:pPr>
            <a:r>
              <a:rPr lang="en" sz="1800" b="0" i="0" u="none" strike="noStrike" cap="none">
                <a:solidFill>
                  <a:schemeClr val="dk1"/>
                </a:solidFill>
                <a:latin typeface="Arial Black"/>
                <a:ea typeface="Arial Black"/>
                <a:cs typeface="Arial Black"/>
                <a:sym typeface="Arial Black"/>
              </a:rPr>
              <a:t>Generate all possible moves, then score each move</a:t>
            </a:r>
            <a:endParaRPr sz="1100"/>
          </a:p>
          <a:p>
            <a:pPr marL="520700" marR="0" lvl="1" indent="-177800" algn="l" rtl="0">
              <a:lnSpc>
                <a:spcPct val="90000"/>
              </a:lnSpc>
              <a:spcBef>
                <a:spcPts val="400"/>
              </a:spcBef>
              <a:spcAft>
                <a:spcPts val="0"/>
              </a:spcAft>
              <a:buClr>
                <a:schemeClr val="dk1"/>
              </a:buClr>
              <a:buSzPts val="1800"/>
              <a:buFont typeface="Arial"/>
              <a:buChar char="•"/>
            </a:pPr>
            <a:r>
              <a:rPr lang="en" sz="1800" b="0" i="0" u="none" strike="noStrike" cap="none">
                <a:solidFill>
                  <a:schemeClr val="dk1"/>
                </a:solidFill>
                <a:latin typeface="Arial Black"/>
                <a:ea typeface="Arial Black"/>
                <a:cs typeface="Arial Black"/>
                <a:sym typeface="Arial Black"/>
              </a:rPr>
              <a:t>Make the best move</a:t>
            </a:r>
            <a:endParaRPr sz="1100"/>
          </a:p>
          <a:p>
            <a:pPr marL="520700" marR="0" lvl="1" indent="-177800" algn="l" rtl="0">
              <a:lnSpc>
                <a:spcPct val="90000"/>
              </a:lnSpc>
              <a:spcBef>
                <a:spcPts val="400"/>
              </a:spcBef>
              <a:spcAft>
                <a:spcPts val="0"/>
              </a:spcAft>
              <a:buClr>
                <a:schemeClr val="dk1"/>
              </a:buClr>
              <a:buSzPts val="1800"/>
              <a:buFont typeface="Arial"/>
              <a:buChar char="•"/>
            </a:pPr>
            <a:r>
              <a:rPr lang="en" sz="1800" b="0" i="0" u="none" strike="noStrike" cap="none">
                <a:solidFill>
                  <a:schemeClr val="dk1"/>
                </a:solidFill>
                <a:latin typeface="Arial Black"/>
                <a:ea typeface="Arial Black"/>
                <a:cs typeface="Arial Black"/>
                <a:sym typeface="Arial Black"/>
              </a:rPr>
              <a:t>Evaluate the outcome of that move</a:t>
            </a:r>
            <a:endParaRPr sz="1100"/>
          </a:p>
          <a:p>
            <a:pPr marL="520700" marR="0" lvl="1" indent="-177800" algn="l" rtl="0">
              <a:lnSpc>
                <a:spcPct val="90000"/>
              </a:lnSpc>
              <a:spcBef>
                <a:spcPts val="400"/>
              </a:spcBef>
              <a:spcAft>
                <a:spcPts val="0"/>
              </a:spcAft>
              <a:buClr>
                <a:schemeClr val="dk1"/>
              </a:buClr>
              <a:buSzPts val="1800"/>
              <a:buFont typeface="Arial"/>
              <a:buChar char="•"/>
            </a:pPr>
            <a:r>
              <a:rPr lang="en" sz="1800" b="0" i="0" u="none" strike="noStrike" cap="none">
                <a:solidFill>
                  <a:schemeClr val="dk1"/>
                </a:solidFill>
                <a:latin typeface="Arial Black"/>
                <a:ea typeface="Arial Black"/>
                <a:cs typeface="Arial Black"/>
                <a:sym typeface="Arial Black"/>
              </a:rPr>
              <a:t>Regenerate moves based on new game state</a:t>
            </a:r>
            <a:endParaRPr sz="1800" b="0" i="0" u="none" strike="noStrike" cap="none">
              <a:solidFill>
                <a:schemeClr val="dk1"/>
              </a:solidFill>
              <a:latin typeface="Arial Black"/>
              <a:ea typeface="Arial Black"/>
              <a:cs typeface="Arial Black"/>
              <a:sym typeface="Arial Black"/>
            </a:endParaRPr>
          </a:p>
          <a:p>
            <a:pPr marL="520700" marR="0" lvl="1" indent="-177800" algn="l" rtl="0">
              <a:lnSpc>
                <a:spcPct val="90000"/>
              </a:lnSpc>
              <a:spcBef>
                <a:spcPts val="400"/>
              </a:spcBef>
              <a:spcAft>
                <a:spcPts val="0"/>
              </a:spcAft>
              <a:buClr>
                <a:schemeClr val="dk1"/>
              </a:buClr>
              <a:buSzPts val="1800"/>
              <a:buFont typeface="Arial"/>
              <a:buChar char="•"/>
            </a:pPr>
            <a:r>
              <a:rPr lang="en" sz="1800" b="0" i="0" u="none" strike="noStrike" cap="none">
                <a:solidFill>
                  <a:schemeClr val="dk1"/>
                </a:solidFill>
                <a:latin typeface="Arial Black"/>
                <a:ea typeface="Arial Black"/>
                <a:cs typeface="Arial Black"/>
                <a:sym typeface="Arial Black"/>
              </a:rPr>
              <a:t>Repeat until all units have moved</a:t>
            </a:r>
            <a:endParaRPr sz="1100"/>
          </a:p>
        </p:txBody>
      </p:sp>
      <p:sp>
        <p:nvSpPr>
          <p:cNvPr id="168" name="Google Shape;168;p26"/>
          <p:cNvSpPr txBox="1"/>
          <p:nvPr/>
        </p:nvSpPr>
        <p:spPr>
          <a:xfrm>
            <a:off x="4025734" y="238217"/>
            <a:ext cx="4952753" cy="598993"/>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Font typeface="Arial Black"/>
              <a:buNone/>
            </a:pPr>
            <a:r>
              <a:rPr lang="en" sz="3000" b="0" i="0" u="none" strike="noStrike" cap="none">
                <a:solidFill>
                  <a:schemeClr val="dk1"/>
                </a:solidFill>
                <a:latin typeface="Arial Black"/>
                <a:ea typeface="Arial Black"/>
                <a:cs typeface="Arial Black"/>
                <a:sym typeface="Arial Black"/>
              </a:rPr>
              <a:t>Program Architecture</a:t>
            </a:r>
            <a:endParaRPr sz="1100"/>
          </a:p>
        </p:txBody>
      </p:sp>
      <p:pic>
        <p:nvPicPr>
          <p:cNvPr id="169" name="Google Shape;169;p26"/>
          <p:cNvPicPr preferRelativeResize="0"/>
          <p:nvPr/>
        </p:nvPicPr>
        <p:blipFill rotWithShape="1">
          <a:blip r:embed="rId3">
            <a:alphaModFix/>
          </a:blip>
          <a:srcRect/>
          <a:stretch/>
        </p:blipFill>
        <p:spPr>
          <a:xfrm>
            <a:off x="4499357" y="1757958"/>
            <a:ext cx="4479131" cy="2486025"/>
          </a:xfrm>
          <a:prstGeom prst="rect">
            <a:avLst/>
          </a:prstGeom>
          <a:noFill/>
          <a:ln>
            <a:noFill/>
          </a:ln>
        </p:spPr>
      </p:pic>
      <p:sp>
        <p:nvSpPr>
          <p:cNvPr id="170" name="Google Shape;170;p26"/>
          <p:cNvSpPr/>
          <p:nvPr/>
        </p:nvSpPr>
        <p:spPr>
          <a:xfrm rot="5400000">
            <a:off x="6633951" y="3502735"/>
            <a:ext cx="514349" cy="439074"/>
          </a:xfrm>
          <a:prstGeom prst="bentUpArrow">
            <a:avLst>
              <a:gd name="adj1" fmla="val 25000"/>
              <a:gd name="adj2" fmla="val 25000"/>
              <a:gd name="adj3" fmla="val 25000"/>
            </a:avLst>
          </a:prstGeom>
          <a:solidFill>
            <a:srgbClr val="FF0000"/>
          </a:solidFill>
          <a:ln w="12700" cap="flat" cmpd="sng">
            <a:solidFill>
              <a:srgbClr val="C00000"/>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71" name="Google Shape;171;p26"/>
          <p:cNvSpPr/>
          <p:nvPr/>
        </p:nvSpPr>
        <p:spPr>
          <a:xfrm rot="10800000">
            <a:off x="7110662" y="3000970"/>
            <a:ext cx="406066" cy="649705"/>
          </a:xfrm>
          <a:prstGeom prst="curvedRightArrow">
            <a:avLst>
              <a:gd name="adj1" fmla="val 25000"/>
              <a:gd name="adj2" fmla="val 50000"/>
              <a:gd name="adj3" fmla="val 25000"/>
            </a:avLst>
          </a:prstGeom>
          <a:solidFill>
            <a:srgbClr val="FF0000"/>
          </a:solidFill>
          <a:ln w="12700" cap="flat" cmpd="sng">
            <a:solidFill>
              <a:srgbClr val="C00000"/>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11" name="Google Shape;117;p21">
            <a:extLst>
              <a:ext uri="{FF2B5EF4-FFF2-40B4-BE49-F238E27FC236}">
                <a16:creationId xmlns:a16="http://schemas.microsoft.com/office/drawing/2014/main" id="{25B47395-5B6D-49B9-9492-AC56DC5E63DD}"/>
              </a:ext>
            </a:extLst>
          </p:cNvPr>
          <p:cNvSpPr txBox="1">
            <a:spLocks noGrp="1"/>
          </p:cNvSpPr>
          <p:nvPr>
            <p:ph type="title"/>
          </p:nvPr>
        </p:nvSpPr>
        <p:spPr>
          <a:xfrm>
            <a:off x="628650" y="238217"/>
            <a:ext cx="2556725" cy="598993"/>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Arial Black"/>
              <a:buNone/>
            </a:pPr>
            <a:r>
              <a:rPr lang="en" sz="3300" b="0" i="0" u="none" strike="noStrike" cap="none" dirty="0">
                <a:solidFill>
                  <a:schemeClr val="dk1"/>
                </a:solidFill>
                <a:latin typeface="Arial Black"/>
                <a:ea typeface="Arial Black"/>
                <a:cs typeface="Arial Black"/>
                <a:sym typeface="Arial Black"/>
              </a:rPr>
              <a:t>	AW</a:t>
            </a:r>
            <a:r>
              <a:rPr lang="en-US" sz="3300" b="0" i="0" u="none" strike="noStrike" cap="none" dirty="0">
                <a:solidFill>
                  <a:schemeClr val="dk1"/>
                </a:solidFill>
                <a:latin typeface="Arial Black"/>
                <a:ea typeface="Arial Black"/>
                <a:cs typeface="Arial Black"/>
                <a:sym typeface="Arial Black"/>
              </a:rPr>
              <a:t>A</a:t>
            </a:r>
            <a:r>
              <a:rPr lang="en" sz="3300" b="0" i="0" u="none" strike="noStrike" cap="none" dirty="0">
                <a:solidFill>
                  <a:schemeClr val="dk1"/>
                </a:solidFill>
                <a:latin typeface="Arial Black"/>
                <a:ea typeface="Arial Black"/>
                <a:cs typeface="Arial Black"/>
                <a:sym typeface="Arial Black"/>
              </a:rPr>
              <a:t>I</a:t>
            </a:r>
            <a:endParaRPr sz="3300" b="0" i="0" u="none" strike="noStrike" cap="none" dirty="0">
              <a:solidFill>
                <a:schemeClr val="dk1"/>
              </a:solidFill>
              <a:latin typeface="Arial Black"/>
              <a:ea typeface="Arial Black"/>
              <a:cs typeface="Arial Black"/>
              <a:sym typeface="Arial Black"/>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fade">
                                      <p:cBhvr>
                                        <p:cTn id="7" dur="1"/>
                                        <p:tgtEl>
                                          <p:spTgt spid="1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1"/>
                                        </p:tgtEl>
                                        <p:attrNameLst>
                                          <p:attrName>style.visibility</p:attrName>
                                        </p:attrNameLst>
                                      </p:cBhvr>
                                      <p:to>
                                        <p:strVal val="visible"/>
                                      </p:to>
                                    </p:set>
                                    <p:animEffect transition="in" filter="fade">
                                      <p:cBhvr>
                                        <p:cTn id="12" dur="1"/>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7"/>
          <p:cNvSpPr txBox="1"/>
          <p:nvPr/>
        </p:nvSpPr>
        <p:spPr>
          <a:xfrm>
            <a:off x="-73479" y="204724"/>
            <a:ext cx="9405257" cy="598993"/>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Calibri"/>
              <a:buNone/>
            </a:pPr>
            <a:endParaRPr sz="3300" b="0" i="0" u="none" strike="noStrike" cap="none">
              <a:solidFill>
                <a:schemeClr val="dk1"/>
              </a:solidFill>
              <a:latin typeface="Arial Black"/>
              <a:ea typeface="Arial Black"/>
              <a:cs typeface="Arial Black"/>
              <a:sym typeface="Arial Black"/>
            </a:endParaRPr>
          </a:p>
        </p:txBody>
      </p:sp>
      <p:sp>
        <p:nvSpPr>
          <p:cNvPr id="179" name="Google Shape;179;p27"/>
          <p:cNvSpPr txBox="1">
            <a:spLocks noGrp="1"/>
          </p:cNvSpPr>
          <p:nvPr>
            <p:ph type="body" idx="1"/>
          </p:nvPr>
        </p:nvSpPr>
        <p:spPr>
          <a:xfrm>
            <a:off x="628650" y="1369219"/>
            <a:ext cx="3886200" cy="3263503"/>
          </a:xfrm>
          <a:prstGeom prst="rect">
            <a:avLst/>
          </a:prstGeom>
          <a:noFill/>
          <a:ln>
            <a:noFill/>
          </a:ln>
        </p:spPr>
        <p:txBody>
          <a:bodyPr spcFirstLastPara="1" wrap="square" lIns="68575" tIns="34275" rIns="68575" bIns="34275" anchor="t" anchorCtr="0">
            <a:noAutofit/>
          </a:bodyPr>
          <a:lstStyle/>
          <a:p>
            <a:pPr marL="177800" marR="0" lvl="0" indent="-171450" algn="l" rtl="0">
              <a:lnSpc>
                <a:spcPct val="90000"/>
              </a:lnSpc>
              <a:spcBef>
                <a:spcPts val="0"/>
              </a:spcBef>
              <a:spcAft>
                <a:spcPts val="0"/>
              </a:spcAft>
              <a:buClr>
                <a:schemeClr val="dk1"/>
              </a:buClr>
              <a:buSzPts val="2100"/>
              <a:buFont typeface="Arial"/>
              <a:buChar char="•"/>
            </a:pPr>
            <a:r>
              <a:rPr lang="en" sz="2100" b="0" i="0" u="none" strike="noStrike" cap="none">
                <a:solidFill>
                  <a:schemeClr val="dk1"/>
                </a:solidFill>
                <a:latin typeface="Arial Black"/>
                <a:ea typeface="Arial Black"/>
                <a:cs typeface="Arial Black"/>
                <a:sym typeface="Arial Black"/>
              </a:rPr>
              <a:t>BUILD</a:t>
            </a:r>
            <a:endParaRPr sz="1100"/>
          </a:p>
          <a:p>
            <a:pPr marL="520700" marR="0" lvl="1" indent="-177800" algn="l" rtl="0">
              <a:lnSpc>
                <a:spcPct val="90000"/>
              </a:lnSpc>
              <a:spcBef>
                <a:spcPts val="400"/>
              </a:spcBef>
              <a:spcAft>
                <a:spcPts val="0"/>
              </a:spcAft>
              <a:buClr>
                <a:schemeClr val="dk1"/>
              </a:buClr>
              <a:buSzPts val="1800"/>
              <a:buFont typeface="Arial"/>
              <a:buChar char="•"/>
            </a:pPr>
            <a:r>
              <a:rPr lang="en" sz="1800" b="0" i="0" u="none" strike="noStrike" cap="none">
                <a:solidFill>
                  <a:schemeClr val="dk1"/>
                </a:solidFill>
                <a:latin typeface="Arial Black"/>
                <a:ea typeface="Arial Black"/>
                <a:cs typeface="Arial Black"/>
                <a:sym typeface="Arial Black"/>
              </a:rPr>
              <a:t>Create a wish list of units, currently based on cost</a:t>
            </a:r>
            <a:endParaRPr sz="1100"/>
          </a:p>
          <a:p>
            <a:pPr marL="863600" marR="0" lvl="2" indent="-171450" algn="l" rtl="0">
              <a:lnSpc>
                <a:spcPct val="90000"/>
              </a:lnSpc>
              <a:spcBef>
                <a:spcPts val="400"/>
              </a:spcBef>
              <a:spcAft>
                <a:spcPts val="0"/>
              </a:spcAft>
              <a:buClr>
                <a:schemeClr val="dk1"/>
              </a:buClr>
              <a:buSzPts val="1500"/>
              <a:buFont typeface="Arial"/>
              <a:buChar char="•"/>
            </a:pPr>
            <a:r>
              <a:rPr lang="en" sz="1500" b="0" i="0" u="none" strike="noStrike" cap="none">
                <a:solidFill>
                  <a:schemeClr val="dk1"/>
                </a:solidFill>
                <a:latin typeface="Arial Black"/>
                <a:ea typeface="Arial Black"/>
                <a:cs typeface="Arial Black"/>
                <a:sym typeface="Arial Black"/>
              </a:rPr>
              <a:t>More money = better</a:t>
            </a:r>
            <a:endParaRPr sz="1100"/>
          </a:p>
          <a:p>
            <a:pPr marL="520700" marR="0" lvl="1" indent="-177800" algn="l" rtl="0">
              <a:lnSpc>
                <a:spcPct val="90000"/>
              </a:lnSpc>
              <a:spcBef>
                <a:spcPts val="400"/>
              </a:spcBef>
              <a:spcAft>
                <a:spcPts val="0"/>
              </a:spcAft>
              <a:buClr>
                <a:schemeClr val="dk1"/>
              </a:buClr>
              <a:buSzPts val="1800"/>
              <a:buFont typeface="Arial"/>
              <a:buChar char="•"/>
            </a:pPr>
            <a:r>
              <a:rPr lang="en" sz="1800" b="0" i="0" u="none" strike="noStrike" cap="none">
                <a:solidFill>
                  <a:schemeClr val="dk1"/>
                </a:solidFill>
                <a:latin typeface="Arial Black"/>
                <a:ea typeface="Arial Black"/>
                <a:cs typeface="Arial Black"/>
                <a:sym typeface="Arial Black"/>
              </a:rPr>
              <a:t>Ignore specialized units unless certain circumstances exist</a:t>
            </a:r>
            <a:endParaRPr sz="1100"/>
          </a:p>
          <a:p>
            <a:pPr marL="520700" marR="0" lvl="1" indent="-177800" algn="l" rtl="0">
              <a:lnSpc>
                <a:spcPct val="90000"/>
              </a:lnSpc>
              <a:spcBef>
                <a:spcPts val="400"/>
              </a:spcBef>
              <a:spcAft>
                <a:spcPts val="0"/>
              </a:spcAft>
              <a:buClr>
                <a:schemeClr val="dk1"/>
              </a:buClr>
              <a:buSzPts val="1800"/>
              <a:buFont typeface="Arial"/>
              <a:buChar char="•"/>
            </a:pPr>
            <a:r>
              <a:rPr lang="en" sz="1800" b="0" i="0" u="none" strike="noStrike" cap="none">
                <a:solidFill>
                  <a:schemeClr val="dk1"/>
                </a:solidFill>
                <a:latin typeface="Arial Black"/>
                <a:ea typeface="Arial Black"/>
                <a:cs typeface="Arial Black"/>
                <a:sym typeface="Arial Black"/>
              </a:rPr>
              <a:t>Attempt to build each unit on wish list based on available bases</a:t>
            </a:r>
            <a:endParaRPr sz="1100"/>
          </a:p>
        </p:txBody>
      </p:sp>
      <p:sp>
        <p:nvSpPr>
          <p:cNvPr id="180" name="Google Shape;180;p27"/>
          <p:cNvSpPr txBox="1"/>
          <p:nvPr/>
        </p:nvSpPr>
        <p:spPr>
          <a:xfrm>
            <a:off x="4025734" y="238217"/>
            <a:ext cx="4952753" cy="598993"/>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Font typeface="Arial Black"/>
              <a:buNone/>
            </a:pPr>
            <a:r>
              <a:rPr lang="en" sz="3000" b="0" i="0" u="none" strike="noStrike" cap="none">
                <a:solidFill>
                  <a:schemeClr val="dk1"/>
                </a:solidFill>
                <a:latin typeface="Arial Black"/>
                <a:ea typeface="Arial Black"/>
                <a:cs typeface="Arial Black"/>
                <a:sym typeface="Arial Black"/>
              </a:rPr>
              <a:t>Program Architecture</a:t>
            </a:r>
            <a:endParaRPr sz="1100"/>
          </a:p>
        </p:txBody>
      </p:sp>
      <p:pic>
        <p:nvPicPr>
          <p:cNvPr id="181" name="Google Shape;181;p27"/>
          <p:cNvPicPr preferRelativeResize="0"/>
          <p:nvPr/>
        </p:nvPicPr>
        <p:blipFill rotWithShape="1">
          <a:blip r:embed="rId3">
            <a:alphaModFix/>
          </a:blip>
          <a:srcRect/>
          <a:stretch/>
        </p:blipFill>
        <p:spPr>
          <a:xfrm>
            <a:off x="4499357" y="1757958"/>
            <a:ext cx="4479131" cy="2486025"/>
          </a:xfrm>
          <a:prstGeom prst="rect">
            <a:avLst/>
          </a:prstGeom>
          <a:noFill/>
          <a:ln>
            <a:noFill/>
          </a:ln>
        </p:spPr>
      </p:pic>
      <p:sp>
        <p:nvSpPr>
          <p:cNvPr id="9" name="Google Shape;117;p21">
            <a:extLst>
              <a:ext uri="{FF2B5EF4-FFF2-40B4-BE49-F238E27FC236}">
                <a16:creationId xmlns:a16="http://schemas.microsoft.com/office/drawing/2014/main" id="{554D9307-8423-42BC-ABF9-6E32ACF4D36E}"/>
              </a:ext>
            </a:extLst>
          </p:cNvPr>
          <p:cNvSpPr txBox="1">
            <a:spLocks noGrp="1"/>
          </p:cNvSpPr>
          <p:nvPr>
            <p:ph type="title"/>
          </p:nvPr>
        </p:nvSpPr>
        <p:spPr>
          <a:xfrm>
            <a:off x="628650" y="238217"/>
            <a:ext cx="2556725" cy="598993"/>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Arial Black"/>
              <a:buNone/>
            </a:pPr>
            <a:r>
              <a:rPr lang="en" sz="3300" b="0" i="0" u="none" strike="noStrike" cap="none" dirty="0">
                <a:solidFill>
                  <a:schemeClr val="dk1"/>
                </a:solidFill>
                <a:latin typeface="Arial Black"/>
                <a:ea typeface="Arial Black"/>
                <a:cs typeface="Arial Black"/>
                <a:sym typeface="Arial Black"/>
              </a:rPr>
              <a:t>	AW</a:t>
            </a:r>
            <a:r>
              <a:rPr lang="en-US" sz="3300" b="0" i="0" u="none" strike="noStrike" cap="none" dirty="0">
                <a:solidFill>
                  <a:schemeClr val="dk1"/>
                </a:solidFill>
                <a:latin typeface="Arial Black"/>
                <a:ea typeface="Arial Black"/>
                <a:cs typeface="Arial Black"/>
                <a:sym typeface="Arial Black"/>
              </a:rPr>
              <a:t>A</a:t>
            </a:r>
            <a:r>
              <a:rPr lang="en" sz="3300" b="0" i="0" u="none" strike="noStrike" cap="none" dirty="0">
                <a:solidFill>
                  <a:schemeClr val="dk1"/>
                </a:solidFill>
                <a:latin typeface="Arial Black"/>
                <a:ea typeface="Arial Black"/>
                <a:cs typeface="Arial Black"/>
                <a:sym typeface="Arial Black"/>
              </a:rPr>
              <a:t>I</a:t>
            </a:r>
            <a:endParaRPr sz="3300" b="0" i="0" u="none" strike="noStrike" cap="none" dirty="0">
              <a:solidFill>
                <a:schemeClr val="dk1"/>
              </a:solidFill>
              <a:latin typeface="Arial Black"/>
              <a:ea typeface="Arial Black"/>
              <a:cs typeface="Arial Black"/>
              <a:sym typeface="Arial Black"/>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8"/>
          <p:cNvSpPr txBox="1"/>
          <p:nvPr/>
        </p:nvSpPr>
        <p:spPr>
          <a:xfrm>
            <a:off x="-73479" y="204724"/>
            <a:ext cx="9405257" cy="598993"/>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Calibri"/>
              <a:buNone/>
            </a:pPr>
            <a:endParaRPr sz="3300" b="0" i="0" u="none" strike="noStrike" cap="none">
              <a:solidFill>
                <a:schemeClr val="dk1"/>
              </a:solidFill>
              <a:latin typeface="Arial Black"/>
              <a:ea typeface="Arial Black"/>
              <a:cs typeface="Arial Black"/>
              <a:sym typeface="Arial Black"/>
            </a:endParaRPr>
          </a:p>
        </p:txBody>
      </p:sp>
      <p:sp>
        <p:nvSpPr>
          <p:cNvPr id="188" name="Google Shape;188;p28"/>
          <p:cNvSpPr txBox="1"/>
          <p:nvPr/>
        </p:nvSpPr>
        <p:spPr>
          <a:xfrm>
            <a:off x="4025734" y="238217"/>
            <a:ext cx="4952753" cy="598993"/>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Font typeface="Arial Black"/>
              <a:buNone/>
            </a:pPr>
            <a:r>
              <a:rPr lang="en" sz="3300" b="0" i="0" u="none" strike="noStrike" cap="none">
                <a:solidFill>
                  <a:schemeClr val="dk1"/>
                </a:solidFill>
                <a:latin typeface="Arial Black"/>
                <a:ea typeface="Arial Black"/>
                <a:cs typeface="Arial Black"/>
                <a:sym typeface="Arial Black"/>
              </a:rPr>
              <a:t>Results</a:t>
            </a:r>
            <a:endParaRPr sz="3300" b="0" i="0" u="none" strike="noStrike" cap="none">
              <a:solidFill>
                <a:schemeClr val="dk1"/>
              </a:solidFill>
              <a:latin typeface="Arial Black"/>
              <a:ea typeface="Arial Black"/>
              <a:cs typeface="Arial Black"/>
              <a:sym typeface="Arial Black"/>
            </a:endParaRPr>
          </a:p>
        </p:txBody>
      </p:sp>
      <p:sp>
        <p:nvSpPr>
          <p:cNvPr id="189" name="Google Shape;189;p28"/>
          <p:cNvSpPr txBox="1"/>
          <p:nvPr/>
        </p:nvSpPr>
        <p:spPr>
          <a:xfrm>
            <a:off x="1464150" y="1484700"/>
            <a:ext cx="6215700" cy="21741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Font typeface="Arial Black"/>
              <a:buNone/>
            </a:pPr>
            <a:r>
              <a:rPr lang="en" sz="5600" b="0" i="0" u="none" strike="noStrike" cap="none" dirty="0">
                <a:solidFill>
                  <a:schemeClr val="dk1"/>
                </a:solidFill>
                <a:latin typeface="Arial Black"/>
                <a:ea typeface="Arial Black"/>
                <a:cs typeface="Arial Black"/>
                <a:sym typeface="Arial Black"/>
              </a:rPr>
              <a:t>BEST CASE?</a:t>
            </a:r>
            <a:endParaRPr lang="en" sz="5600" dirty="0">
              <a:solidFill>
                <a:schemeClr val="dk1"/>
              </a:solidFill>
              <a:latin typeface="Arial Black"/>
              <a:ea typeface="Arial Black"/>
              <a:cs typeface="Arial Black"/>
              <a:sym typeface="Arial Black"/>
            </a:endParaRPr>
          </a:p>
          <a:p>
            <a:pPr marL="0" marR="0" lvl="0" indent="0" algn="ctr" rtl="0">
              <a:lnSpc>
                <a:spcPct val="90000"/>
              </a:lnSpc>
              <a:spcBef>
                <a:spcPts val="0"/>
              </a:spcBef>
              <a:spcAft>
                <a:spcPts val="0"/>
              </a:spcAft>
              <a:buClr>
                <a:schemeClr val="dk1"/>
              </a:buClr>
              <a:buFont typeface="Arial Black"/>
              <a:buNone/>
            </a:pPr>
            <a:r>
              <a:rPr lang="en" sz="1000" dirty="0">
                <a:solidFill>
                  <a:schemeClr val="dk1"/>
                </a:solidFill>
                <a:latin typeface="Arial Black"/>
                <a:ea typeface="Arial Black"/>
                <a:cs typeface="Arial Black"/>
                <a:sym typeface="Arial Black"/>
              </a:rPr>
              <a:t>(my AI is the red force)</a:t>
            </a:r>
            <a:endParaRPr lang="en" sz="1000" b="0" i="0" u="none" strike="noStrike" cap="none" dirty="0">
              <a:solidFill>
                <a:schemeClr val="dk1"/>
              </a:solidFill>
              <a:latin typeface="Arial Black"/>
              <a:ea typeface="Arial Black"/>
              <a:cs typeface="Arial Black"/>
              <a:sym typeface="Arial Black"/>
            </a:endParaRPr>
          </a:p>
        </p:txBody>
      </p:sp>
      <p:sp>
        <p:nvSpPr>
          <p:cNvPr id="8" name="Google Shape;117;p21">
            <a:extLst>
              <a:ext uri="{FF2B5EF4-FFF2-40B4-BE49-F238E27FC236}">
                <a16:creationId xmlns:a16="http://schemas.microsoft.com/office/drawing/2014/main" id="{17BE58D5-17BA-42D7-AC63-41805731429F}"/>
              </a:ext>
            </a:extLst>
          </p:cNvPr>
          <p:cNvSpPr txBox="1">
            <a:spLocks noGrp="1"/>
          </p:cNvSpPr>
          <p:nvPr>
            <p:ph type="title"/>
          </p:nvPr>
        </p:nvSpPr>
        <p:spPr>
          <a:xfrm>
            <a:off x="628650" y="238217"/>
            <a:ext cx="2556725" cy="598993"/>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Font typeface="Arial Black"/>
              <a:buNone/>
            </a:pPr>
            <a:r>
              <a:rPr lang="en" sz="3300" b="0" i="0" u="none" strike="noStrike" cap="none" dirty="0">
                <a:solidFill>
                  <a:schemeClr val="dk1"/>
                </a:solidFill>
                <a:latin typeface="Arial Black"/>
                <a:ea typeface="Arial Black"/>
                <a:cs typeface="Arial Black"/>
                <a:sym typeface="Arial Black"/>
              </a:rPr>
              <a:t>	AW</a:t>
            </a:r>
            <a:r>
              <a:rPr lang="en-US" sz="3300" b="0" i="0" u="none" strike="noStrike" cap="none" dirty="0">
                <a:solidFill>
                  <a:schemeClr val="dk1"/>
                </a:solidFill>
                <a:latin typeface="Arial Black"/>
                <a:ea typeface="Arial Black"/>
                <a:cs typeface="Arial Black"/>
                <a:sym typeface="Arial Black"/>
              </a:rPr>
              <a:t>A</a:t>
            </a:r>
            <a:r>
              <a:rPr lang="en" sz="3300" b="0" i="0" u="none" strike="noStrike" cap="none" dirty="0">
                <a:solidFill>
                  <a:schemeClr val="dk1"/>
                </a:solidFill>
                <a:latin typeface="Arial Black"/>
                <a:ea typeface="Arial Black"/>
                <a:cs typeface="Arial Black"/>
                <a:sym typeface="Arial Black"/>
              </a:rPr>
              <a:t>I</a:t>
            </a:r>
            <a:endParaRPr sz="3300" b="0" i="0" u="none" strike="noStrike" cap="none" dirty="0">
              <a:solidFill>
                <a:schemeClr val="dk1"/>
              </a:solidFill>
              <a:latin typeface="Arial Black"/>
              <a:ea typeface="Arial Black"/>
              <a:cs typeface="Arial Black"/>
              <a:sym typeface="Arial Black"/>
            </a:endParaRPr>
          </a:p>
        </p:txBody>
      </p:sp>
    </p:spTree>
  </p:cSld>
  <p:clrMapOvr>
    <a:masterClrMapping/>
  </p:clrMapOvr>
</p:sld>
</file>

<file path=ppt/theme/theme1.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580</Words>
  <Application>Microsoft Office PowerPoint</Application>
  <PresentationFormat>On-screen Show (16:9)</PresentationFormat>
  <Paragraphs>140</Paragraphs>
  <Slides>37</Slides>
  <Notes>37</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37</vt:i4>
      </vt:variant>
    </vt:vector>
  </HeadingPairs>
  <TitlesOfParts>
    <vt:vector size="42" baseType="lpstr">
      <vt:lpstr>Arial Black</vt:lpstr>
      <vt:lpstr>Calibri</vt:lpstr>
      <vt:lpstr>Arial</vt:lpstr>
      <vt:lpstr>Simple Light</vt:lpstr>
      <vt:lpstr>Office Theme</vt:lpstr>
      <vt:lpstr>AWAI  Advance Wars Artificial Intelligence</vt:lpstr>
      <vt:lpstr> AWAI</vt:lpstr>
      <vt:lpstr> AWAI</vt:lpstr>
      <vt:lpstr> AWAI</vt:lpstr>
      <vt:lpstr> AWAI</vt:lpstr>
      <vt:lpstr> AWAI</vt:lpstr>
      <vt:lpstr> AWAI</vt:lpstr>
      <vt:lpstr> AWAI</vt:lpstr>
      <vt:lpstr> AWAI</vt:lpstr>
      <vt:lpstr> AWAI</vt:lpstr>
      <vt:lpstr> AWAI</vt:lpstr>
      <vt:lpstr> AWAI</vt:lpstr>
      <vt:lpstr> AWAI</vt:lpstr>
      <vt:lpstr> AWAI</vt:lpstr>
      <vt:lpstr> AWAI</vt:lpstr>
      <vt:lpstr> AWAI</vt:lpstr>
      <vt:lpstr> AWAI</vt:lpstr>
      <vt:lpstr> AWAI</vt:lpstr>
      <vt:lpstr> AWAI</vt:lpstr>
      <vt:lpstr> AWAI</vt:lpstr>
      <vt:lpstr> AWAI</vt:lpstr>
      <vt:lpstr> AWAI</vt:lpstr>
      <vt:lpstr> AWAI</vt:lpstr>
      <vt:lpstr> AWAI</vt:lpstr>
      <vt:lpstr> AWAI</vt:lpstr>
      <vt:lpstr> AWAI</vt:lpstr>
      <vt:lpstr> AWAI</vt:lpstr>
      <vt:lpstr> AWAI</vt:lpstr>
      <vt:lpstr> AWAI</vt:lpstr>
      <vt:lpstr> AWAI</vt:lpstr>
      <vt:lpstr> AWAI</vt:lpstr>
      <vt:lpstr> AWAI</vt:lpstr>
      <vt:lpstr> AWAI</vt:lpstr>
      <vt:lpstr> AWAI</vt:lpstr>
      <vt:lpstr> AWAI</vt:lpstr>
      <vt:lpstr> AWAI</vt:lpstr>
      <vt:lpstr> AWAI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AWAI  Advance Wars Artificial Intelligence</dc:title>
  <dc:creator>Michael</dc:creator>
  <cp:lastModifiedBy>Michael Urciuoli</cp:lastModifiedBy>
  <cp:revision>5</cp:revision>
  <dcterms:modified xsi:type="dcterms:W3CDTF">2019-10-30T19:26:09Z</dcterms:modified>
</cp:coreProperties>
</file>